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  <p:sldId id="261" r:id="rId5"/>
    <p:sldId id="260" r:id="rId6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9A956CF-66F1-4F90-A805-6F03751E9F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8EE11FC5-47C5-4B7D-9D5F-B4E19C8361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5BA16E71-B9B3-4EF6-9A0F-EE4D36BF9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2F448-C012-42CA-B6DA-CBE1A8FD8A57}" type="datetimeFigureOut">
              <a:rPr lang="el-GR" smtClean="0"/>
              <a:t>4/5/2020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9E54F30-0AB8-47F0-8A33-83FC8BFA3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046AB8DE-8304-43FD-8750-1BE209573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14545-7FE7-43C9-8A60-AF6B2680B0C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09460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862C956-5685-4745-BE23-2C2202407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5EEFFF5A-C5FA-4A47-A4F9-060095F088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5A7F858C-D72B-4953-B3EF-ACCCC81F3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2F448-C012-42CA-B6DA-CBE1A8FD8A57}" type="datetimeFigureOut">
              <a:rPr lang="el-GR" smtClean="0"/>
              <a:t>4/5/2020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FD3A751-14BB-4434-BBB1-797B4EAAB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689188C-FA15-4F3C-938E-219DD4314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14545-7FE7-43C9-8A60-AF6B2680B0C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11891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4B13B762-BEC3-49E5-94E8-5F65938727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954AF3C3-7C72-46D6-8BF8-930E3CEFA1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534B6677-5C8E-4DC7-8162-A96235299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2F448-C012-42CA-B6DA-CBE1A8FD8A57}" type="datetimeFigureOut">
              <a:rPr lang="el-GR" smtClean="0"/>
              <a:t>4/5/2020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532797E-C338-4BC7-ADA0-A667746D6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BC02658C-FC7D-4C1B-B4D4-C25967EF6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14545-7FE7-43C9-8A60-AF6B2680B0C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63127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E72DE5E-F664-43E9-ABCA-DAA37417D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2E4040C-203E-4F81-914A-2D2F033B6C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1A0D55E-AAAE-403F-B629-2900490B5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2F448-C012-42CA-B6DA-CBE1A8FD8A57}" type="datetimeFigureOut">
              <a:rPr lang="el-GR" smtClean="0"/>
              <a:t>4/5/2020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0E9D0D3-3EC8-4BF7-B314-9C1CA6B4E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09B16B5-DF63-4B5D-BF24-AC12BA070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14545-7FE7-43C9-8A60-AF6B2680B0C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08756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AB1D051-C6C7-408B-A2E4-EBD62C3D3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825B2E28-21A2-4012-8DB8-E4786FFB8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9DFD12F-B471-48C5-B5D6-AA2495BA8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2F448-C012-42CA-B6DA-CBE1A8FD8A57}" type="datetimeFigureOut">
              <a:rPr lang="el-GR" smtClean="0"/>
              <a:t>4/5/2020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A607FEC-57DE-4BF3-8C15-6FA2C27A3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CA9799D-89BC-4B88-9979-91D1671A3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14545-7FE7-43C9-8A60-AF6B2680B0C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82000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F3BD2C2-6FE9-431B-A999-F6BEC7E0F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603A247-5916-4432-8ECE-430CA26E76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AD55E856-2D15-4353-AE4C-F99445C322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46DAA8DB-78C4-4D1E-9B6B-A68C513E0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2F448-C012-42CA-B6DA-CBE1A8FD8A57}" type="datetimeFigureOut">
              <a:rPr lang="el-GR" smtClean="0"/>
              <a:t>4/5/2020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8570D135-40D7-4C06-96E1-FBEE055B9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EEBD9317-E567-421B-B000-D2DC0CDE8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14545-7FE7-43C9-8A60-AF6B2680B0C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78469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C8D8D6C-C8E7-4802-8D3D-D8EB3E890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C3E686B9-76B3-4EFA-A8B1-FB2FC16B16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4A9B0230-2611-4391-B5A4-3BFB54EAC7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6F58F1F0-C249-4D75-970F-3D87ACE8E1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FA6DB341-D42C-406D-8DBF-2C7FCF4DEF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88134A9C-DE2A-4842-9E90-0F350BA0A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2F448-C012-42CA-B6DA-CBE1A8FD8A57}" type="datetimeFigureOut">
              <a:rPr lang="el-GR" smtClean="0"/>
              <a:t>4/5/2020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E9E030DC-BF92-4024-9675-EBC0B44EA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58C79BC6-398D-4E75-AE0E-95D99A0CD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14545-7FE7-43C9-8A60-AF6B2680B0C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59893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9DECAD6-B23A-4447-AEBE-329465B77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3FCC45FD-92CB-4C88-8F35-9809EF476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2F448-C012-42CA-B6DA-CBE1A8FD8A57}" type="datetimeFigureOut">
              <a:rPr lang="el-GR" smtClean="0"/>
              <a:t>4/5/2020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5C24CDC7-3791-4656-925D-797AE30C6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15D05E5B-913C-43D9-85EE-D9601BD22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14545-7FE7-43C9-8A60-AF6B2680B0C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18441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E0474B68-2774-4704-8805-1554C5E63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2F448-C012-42CA-B6DA-CBE1A8FD8A57}" type="datetimeFigureOut">
              <a:rPr lang="el-GR" smtClean="0"/>
              <a:t>4/5/2020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0C77E18B-74D6-41A6-9F65-2636793DD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A5D3CB02-5347-4D88-A59B-05767493C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14545-7FE7-43C9-8A60-AF6B2680B0C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62040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D8A1BC2-FC6D-4866-B8AD-F06BCC094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59EF681-16B0-4D95-A5A4-1693B8699D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67781D06-5DFB-4A5A-B44F-439FC20FC3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A4DFC444-D102-49DB-BF31-DAD16309E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2F448-C012-42CA-B6DA-CBE1A8FD8A57}" type="datetimeFigureOut">
              <a:rPr lang="el-GR" smtClean="0"/>
              <a:t>4/5/2020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964A3EF0-F38B-4335-8C72-4CE73A9A2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52B2BA11-7C37-4234-9FAE-2FA9904AF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14545-7FE7-43C9-8A60-AF6B2680B0C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84100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3C80B0D-80C1-4FC9-B28E-0AD6D68CF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B8AC549C-7E28-4815-A39E-D39C45C163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BAF6C2D4-B1B1-45A4-ADFA-BB24BD79F6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3738EC43-3863-46D6-BEA7-86ED45907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2F448-C012-42CA-B6DA-CBE1A8FD8A57}" type="datetimeFigureOut">
              <a:rPr lang="el-GR" smtClean="0"/>
              <a:t>4/5/2020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13A2C502-5255-492D-9544-BFC81D892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1F96183A-4DFF-4315-B495-1DB8ABFC0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14545-7FE7-43C9-8A60-AF6B2680B0C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10480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DF66D344-990A-4E22-B61B-63BE79F85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3F821F8A-3A00-4803-BE3F-C0D1388088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F5DDC4A-D6C5-4E1B-8B54-D7E63B947C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82F448-C012-42CA-B6DA-CBE1A8FD8A57}" type="datetimeFigureOut">
              <a:rPr lang="el-GR" smtClean="0"/>
              <a:t>4/5/2020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E5EDB83-DC2E-4D3A-AACE-95E312EC79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F775C4CF-8BAA-461E-A29E-20B39CC691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614545-7FE7-43C9-8A60-AF6B2680B0C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96674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7" Type="http://schemas.openxmlformats.org/officeDocument/2006/relationships/image" Target="../media/image1.png"/><Relationship Id="rId2" Type="http://schemas.microsoft.com/office/2007/relationships/media" Target="../media/media3.m4a"/><Relationship Id="rId1" Type="http://schemas.openxmlformats.org/officeDocument/2006/relationships/video" Target="https://www.youtube.com/embed/N8WKxipNJEg?feature=oembed" TargetMode="External"/><Relationship Id="rId6" Type="http://schemas.openxmlformats.org/officeDocument/2006/relationships/image" Target="../media/image3.jpeg"/><Relationship Id="rId5" Type="http://schemas.openxmlformats.org/officeDocument/2006/relationships/hyperlink" Target="https://www.youtube.com/watch?v=N8WKxipNJEg" TargetMode="Externa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7.jpg"/><Relationship Id="rId12" Type="http://schemas.openxmlformats.org/officeDocument/2006/relationships/image" Target="../media/image1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6.png"/><Relationship Id="rId11" Type="http://schemas.openxmlformats.org/officeDocument/2006/relationships/image" Target="../media/image11.jpg"/><Relationship Id="rId5" Type="http://schemas.openxmlformats.org/officeDocument/2006/relationships/image" Target="../media/image5.jpg"/><Relationship Id="rId10" Type="http://schemas.openxmlformats.org/officeDocument/2006/relationships/image" Target="../media/image10.jpg"/><Relationship Id="rId4" Type="http://schemas.openxmlformats.org/officeDocument/2006/relationships/image" Target="../media/image4.jpeg"/><Relationship Id="rId9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04E33E3-1CD9-4E01-874C-0B69D2D70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solidFill>
                  <a:srgbClr val="002060"/>
                </a:solidFill>
              </a:rPr>
              <a:t>Ο οδοντίατρος...</a:t>
            </a:r>
          </a:p>
        </p:txBody>
      </p:sp>
      <p:pic>
        <p:nvPicPr>
          <p:cNvPr id="7" name="Εγγεγραμμένος ήχος">
            <a:hlinkClick r:id="" action="ppaction://media"/>
            <a:extLst>
              <a:ext uri="{FF2B5EF4-FFF2-40B4-BE49-F238E27FC236}">
                <a16:creationId xmlns:a16="http://schemas.microsoft.com/office/drawing/2014/main" id="{F43D95B2-D2CC-4C59-B97C-2B90D9AFB4F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91500" y="1128713"/>
            <a:ext cx="301887" cy="487363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4E4220F6-3322-4EC9-BF00-F5ED146CF6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1487" y="2201294"/>
            <a:ext cx="2871429" cy="3600000"/>
          </a:xfrm>
          <a:prstGeom prst="rect">
            <a:avLst/>
          </a:prstGeom>
        </p:spPr>
      </p:pic>
      <p:sp>
        <p:nvSpPr>
          <p:cNvPr id="10" name="Θέση περιεχομένου 9">
            <a:extLst>
              <a:ext uri="{FF2B5EF4-FFF2-40B4-BE49-F238E27FC236}">
                <a16:creationId xmlns:a16="http://schemas.microsoft.com/office/drawing/2014/main" id="{3D5A858F-354E-4994-B147-4DF4E43844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01294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00714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1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191F81F-30D4-4E7F-B0CC-8B71583A1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solidFill>
                  <a:srgbClr val="002060"/>
                </a:solidFill>
              </a:rPr>
              <a:t>Ο οδοντίατρος είναι ο γιατρός που φροντίζει τα δόντια μας!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5F6CD3A-7867-4033-8741-34D309470F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l-GR" dirty="0"/>
          </a:p>
          <a:p>
            <a:r>
              <a:rPr lang="el-GR" dirty="0"/>
              <a:t>Στον οδοντίατρο πάμε για να δει αν τα δόντια μας είναι γερά,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για να βγάλει την πέτρα που συνήθως δημιουργούν οι τροφές,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για να μας δώσει συμβουλές και να μας πει πως να φροντίζουμε τα δόντια μας και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αν κάποιο δόντι είναι χαλασμένο, ο οδοντίατρος φροντίζει να γίνει καλά!</a:t>
            </a:r>
          </a:p>
        </p:txBody>
      </p:sp>
      <p:pic>
        <p:nvPicPr>
          <p:cNvPr id="4" name="Εγγεγραμμένος ήχος">
            <a:hlinkClick r:id="" action="ppaction://media"/>
            <a:extLst>
              <a:ext uri="{FF2B5EF4-FFF2-40B4-BE49-F238E27FC236}">
                <a16:creationId xmlns:a16="http://schemas.microsoft.com/office/drawing/2014/main" id="{34AD59AD-BDA0-4673-B9C4-DFB7F594D6F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907967" y="488347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901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7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9FEA954-575B-49AD-BFBB-6DEE85610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>
                <a:solidFill>
                  <a:srgbClr val="002060"/>
                </a:solidFill>
              </a:rPr>
              <a:t>Στο οδοντιατρείο… </a:t>
            </a:r>
            <a:r>
              <a:rPr lang="en-US" sz="2200" dirty="0">
                <a:hlinkClick r:id="rId5"/>
              </a:rPr>
              <a:t>https://www.youtube.com/watch?v=N8WKxipNJEg</a:t>
            </a:r>
            <a:endParaRPr lang="el-GR" sz="2200" b="1" dirty="0">
              <a:solidFill>
                <a:srgbClr val="002060"/>
              </a:solidFill>
            </a:endParaRPr>
          </a:p>
        </p:txBody>
      </p:sp>
      <p:pic>
        <p:nvPicPr>
          <p:cNvPr id="4" name="Ηλεκτρονικά πολυμέσα 3" title="ￎﾕￏﾀￎﾯￏﾃￎﾺￎﾵￏﾈￎﾷ ￏﾃￏﾄￎ﾿ ￎ﾿ￎﾴￎ﾿ￎﾽￏﾄￎﾹￎﾱￏﾄￏﾁￎﾵￎﾯￎ﾿ ￎﾳￎﾹￎﾱ ￏﾀￎﾱￎﾹￎﾴￎﾹￎﾬ">
            <a:hlinkClick r:id="" action="ppaction://media"/>
            <a:extLst>
              <a:ext uri="{FF2B5EF4-FFF2-40B4-BE49-F238E27FC236}">
                <a16:creationId xmlns:a16="http://schemas.microsoft.com/office/drawing/2014/main" id="{3B755AA0-3A0A-4A7D-AAB1-F32C91DCD990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2228850" y="1825625"/>
            <a:ext cx="7735888" cy="4351338"/>
          </a:xfrm>
          <a:prstGeom prst="rect">
            <a:avLst/>
          </a:prstGeom>
        </p:spPr>
      </p:pic>
      <p:pic>
        <p:nvPicPr>
          <p:cNvPr id="8" name="Εγγεγραμμένος ήχος">
            <a:hlinkClick r:id="" action="ppaction://media"/>
            <a:extLst>
              <a:ext uri="{FF2B5EF4-FFF2-40B4-BE49-F238E27FC236}">
                <a16:creationId xmlns:a16="http://schemas.microsoft.com/office/drawing/2014/main" id="{6FDDD458-3B04-4534-AB82-EAE8E8EFB3A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349327" y="25824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312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959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BC2341D-CB3F-4A79-9102-3238416F6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>
                <a:solidFill>
                  <a:srgbClr val="002060"/>
                </a:solidFill>
              </a:rPr>
              <a:t>Οι τροφές μπορούν να βοηθήσουν τα δόντια μας να είναι γερά, αλλά κάποιες τους κάνουν κακό…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54E98B06-8E2A-470F-96D3-43FD482292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>
                <a:solidFill>
                  <a:srgbClr val="00B050"/>
                </a:solidFill>
              </a:rPr>
              <a:t>Τροφές που κάνουν καλό στα δόντια μας: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9D7E5C84-93B2-44EF-A14E-24BF9724F0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l-GR" dirty="0">
                <a:solidFill>
                  <a:srgbClr val="C00000"/>
                </a:solidFill>
              </a:rPr>
              <a:t>Τροφές που μπορούν να κάνουν κακό στα δόντια μας:</a:t>
            </a:r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E1D8F823-2D7A-41B1-820A-34DD4E83832C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8931" y="3113881"/>
            <a:ext cx="1440000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284">
            <a:extLst>
              <a:ext uri="{FF2B5EF4-FFF2-40B4-BE49-F238E27FC236}">
                <a16:creationId xmlns:a16="http://schemas.microsoft.com/office/drawing/2014/main" id="{12272604-0F26-4EAF-8E51-ED530251774E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3209925" y="4550775"/>
            <a:ext cx="1440000" cy="1080000"/>
          </a:xfrm>
          <a:prstGeom prst="rect">
            <a:avLst/>
          </a:prstGeom>
        </p:spPr>
      </p:pic>
      <p:pic>
        <p:nvPicPr>
          <p:cNvPr id="11" name="Picture 884">
            <a:extLst>
              <a:ext uri="{FF2B5EF4-FFF2-40B4-BE49-F238E27FC236}">
                <a16:creationId xmlns:a16="http://schemas.microsoft.com/office/drawing/2014/main" id="{11A7D2DA-A8C5-47D1-8942-6BBB989607F2}"/>
              </a:ext>
            </a:extLst>
          </p:cNvPr>
          <p:cNvPicPr>
            <a:picLocks noGrp="1"/>
          </p:cNvPicPr>
          <p:nvPr>
            <p:ph sz="quarter" idx="4"/>
          </p:nvPr>
        </p:nvPicPr>
        <p:blipFill>
          <a:blip r:embed="rId6"/>
          <a:stretch>
            <a:fillRect/>
          </a:stretch>
        </p:blipFill>
        <p:spPr>
          <a:xfrm>
            <a:off x="6538586" y="2787944"/>
            <a:ext cx="1440000" cy="1080000"/>
          </a:xfrm>
          <a:prstGeom prst="rect">
            <a:avLst/>
          </a:prstGeom>
        </p:spPr>
      </p:pic>
      <p:pic>
        <p:nvPicPr>
          <p:cNvPr id="12" name="Picture 779">
            <a:extLst>
              <a:ext uri="{FF2B5EF4-FFF2-40B4-BE49-F238E27FC236}">
                <a16:creationId xmlns:a16="http://schemas.microsoft.com/office/drawing/2014/main" id="{357E9F8E-CCF0-406E-B337-FB4773BC23FA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7999891" y="2787944"/>
            <a:ext cx="1440000" cy="1080000"/>
          </a:xfrm>
          <a:prstGeom prst="rect">
            <a:avLst/>
          </a:prstGeom>
        </p:spPr>
      </p:pic>
      <p:pic>
        <p:nvPicPr>
          <p:cNvPr id="13" name="Picture 844">
            <a:extLst>
              <a:ext uri="{FF2B5EF4-FFF2-40B4-BE49-F238E27FC236}">
                <a16:creationId xmlns:a16="http://schemas.microsoft.com/office/drawing/2014/main" id="{2AD3C412-3D9D-44C6-9A67-3AA3986F592A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6493752" y="3892169"/>
            <a:ext cx="1440000" cy="1080000"/>
          </a:xfrm>
          <a:prstGeom prst="rect">
            <a:avLst/>
          </a:prstGeom>
        </p:spPr>
      </p:pic>
      <p:pic>
        <p:nvPicPr>
          <p:cNvPr id="14" name="Picture 966">
            <a:extLst>
              <a:ext uri="{FF2B5EF4-FFF2-40B4-BE49-F238E27FC236}">
                <a16:creationId xmlns:a16="http://schemas.microsoft.com/office/drawing/2014/main" id="{90373D06-73FF-40BD-A7EA-3EB82059A496}"/>
              </a:ext>
            </a:extLst>
          </p:cNvPr>
          <p:cNvPicPr/>
          <p:nvPr/>
        </p:nvPicPr>
        <p:blipFill>
          <a:blip r:embed="rId9"/>
          <a:stretch>
            <a:fillRect/>
          </a:stretch>
        </p:blipFill>
        <p:spPr>
          <a:xfrm>
            <a:off x="3264545" y="3196388"/>
            <a:ext cx="1440000" cy="1080000"/>
          </a:xfrm>
          <a:prstGeom prst="rect">
            <a:avLst/>
          </a:prstGeom>
        </p:spPr>
      </p:pic>
      <p:pic>
        <p:nvPicPr>
          <p:cNvPr id="15" name="Picture 887">
            <a:extLst>
              <a:ext uri="{FF2B5EF4-FFF2-40B4-BE49-F238E27FC236}">
                <a16:creationId xmlns:a16="http://schemas.microsoft.com/office/drawing/2014/main" id="{7CFE3145-74ED-4A44-A8AB-9424B6CAF415}"/>
              </a:ext>
            </a:extLst>
          </p:cNvPr>
          <p:cNvPicPr/>
          <p:nvPr/>
        </p:nvPicPr>
        <p:blipFill>
          <a:blip r:embed="rId10"/>
          <a:stretch>
            <a:fillRect/>
          </a:stretch>
        </p:blipFill>
        <p:spPr>
          <a:xfrm>
            <a:off x="1570194" y="4491450"/>
            <a:ext cx="1440000" cy="1080000"/>
          </a:xfrm>
          <a:prstGeom prst="rect">
            <a:avLst/>
          </a:prstGeom>
        </p:spPr>
      </p:pic>
      <p:pic>
        <p:nvPicPr>
          <p:cNvPr id="16" name="Picture 841">
            <a:extLst>
              <a:ext uri="{FF2B5EF4-FFF2-40B4-BE49-F238E27FC236}">
                <a16:creationId xmlns:a16="http://schemas.microsoft.com/office/drawing/2014/main" id="{E7C8EE67-9919-4876-B7C3-2A0A6AA3C877}"/>
              </a:ext>
            </a:extLst>
          </p:cNvPr>
          <p:cNvPicPr/>
          <p:nvPr/>
        </p:nvPicPr>
        <p:blipFill>
          <a:blip r:embed="rId11"/>
          <a:stretch>
            <a:fillRect/>
          </a:stretch>
        </p:blipFill>
        <p:spPr>
          <a:xfrm>
            <a:off x="7984499" y="3653881"/>
            <a:ext cx="1440000" cy="1080000"/>
          </a:xfrm>
          <a:prstGeom prst="rect">
            <a:avLst/>
          </a:prstGeom>
        </p:spPr>
      </p:pic>
      <p:pic>
        <p:nvPicPr>
          <p:cNvPr id="19" name="Εγγεγραμμένος ήχος">
            <a:hlinkClick r:id="" action="ppaction://media"/>
            <a:extLst>
              <a:ext uri="{FF2B5EF4-FFF2-40B4-BE49-F238E27FC236}">
                <a16:creationId xmlns:a16="http://schemas.microsoft.com/office/drawing/2014/main" id="{2CF1A0C2-C0EA-47B9-932A-20DCD37CFC7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6771223" y="538709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095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78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0BF651EE-4D04-4B0E-9BE6-9F2DABCF08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0708" y="2438314"/>
            <a:ext cx="3358522" cy="2880000"/>
          </a:xfrm>
          <a:prstGeom prst="rect">
            <a:avLst/>
          </a:prstGeom>
        </p:spPr>
      </p:pic>
      <p:pic>
        <p:nvPicPr>
          <p:cNvPr id="4" name="Εγγεγραμμένος ήχος">
            <a:hlinkClick r:id="" action="ppaction://media"/>
            <a:extLst>
              <a:ext uri="{FF2B5EF4-FFF2-40B4-BE49-F238E27FC236}">
                <a16:creationId xmlns:a16="http://schemas.microsoft.com/office/drawing/2014/main" id="{C7032F87-8548-4F27-8CEA-3CA1D198BA9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728075" y="91757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578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29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119</Words>
  <Application>Microsoft Office PowerPoint</Application>
  <PresentationFormat>Ευρεία οθόνη</PresentationFormat>
  <Paragraphs>11</Paragraphs>
  <Slides>5</Slides>
  <Notes>0</Notes>
  <HiddenSlides>0</HiddenSlides>
  <MMClips>6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Wingdings</vt:lpstr>
      <vt:lpstr>Θέμα του Office</vt:lpstr>
      <vt:lpstr>Ο οδοντίατρος...</vt:lpstr>
      <vt:lpstr>Ο οδοντίατρος είναι ο γιατρός που φροντίζει τα δόντια μας!</vt:lpstr>
      <vt:lpstr>Στο οδοντιατρείο… https://www.youtube.com/watch?v=N8WKxipNJEg</vt:lpstr>
      <vt:lpstr>Οι τροφές μπορούν να βοηθήσουν τα δόντια μας να είναι γερά, αλλά κάποιες τους κάνουν κακό…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Ο οδοντίατρος είναι ο γιατρός που φροντίζει τα δόντια μας</dc:title>
  <dc:creator>Xenia Economou</dc:creator>
  <cp:lastModifiedBy>Xenia Economou</cp:lastModifiedBy>
  <cp:revision>11</cp:revision>
  <dcterms:created xsi:type="dcterms:W3CDTF">2020-05-03T18:29:16Z</dcterms:created>
  <dcterms:modified xsi:type="dcterms:W3CDTF">2020-05-04T20:23:15Z</dcterms:modified>
</cp:coreProperties>
</file>