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CD8B-AFA4-4CB3-8D53-5630A6F58329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438D-757B-43C0-BCDF-A2B5579B6AD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r>
              <a:rPr lang="el-GR" dirty="0" smtClean="0"/>
              <a:t>Έρχεται Πρωτομαγιά!!!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321471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protomagia-loyloy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71612"/>
            <a:ext cx="6929486" cy="5077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 άλλο έναν από πάνω</a:t>
            </a:r>
            <a:endParaRPr lang="el-GR" sz="3600" dirty="0"/>
          </a:p>
        </p:txBody>
      </p:sp>
      <p:pic>
        <p:nvPicPr>
          <p:cNvPr id="4" name="3 - Θέση περιεχομένου" descr="94506298_247283496681234_85866268916564623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57298"/>
            <a:ext cx="3761395" cy="50375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Και συνεχίζω μέχρι να μου αρέσει το στεφάνι μου </a:t>
            </a:r>
            <a:endParaRPr lang="el-GR" sz="3600" dirty="0"/>
          </a:p>
        </p:txBody>
      </p:sp>
      <p:pic>
        <p:nvPicPr>
          <p:cNvPr id="4" name="3 - Θέση περιεχομένου" descr="94907411_2747591245345283_65931692878111703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795" y="1600200"/>
            <a:ext cx="6260353" cy="4763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Βάζω στην παλέτα μου τα χρώματα που θέλω να έχουν τα λουλούδια μου</a:t>
            </a:r>
            <a:endParaRPr lang="el-GR" sz="3600" dirty="0"/>
          </a:p>
        </p:txBody>
      </p:sp>
      <p:pic>
        <p:nvPicPr>
          <p:cNvPr id="4" name="3 - Θέση περιεχομένου" descr="95293539_2717207518512905_67970721085694935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06" y="1600200"/>
            <a:ext cx="3761395" cy="50375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Βουτάω το δάχτυλό μου στο χρώμα και φτιάχνω τα λουλούδια</a:t>
            </a:r>
            <a:endParaRPr lang="el-GR" sz="3600" dirty="0"/>
          </a:p>
        </p:txBody>
      </p:sp>
      <p:pic>
        <p:nvPicPr>
          <p:cNvPr id="4" name="3 - Θέση περιεχομένου" descr="94570103_285303589142598_52725221763548446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3903684" cy="3811583"/>
          </a:xfrm>
        </p:spPr>
      </p:pic>
      <p:pic>
        <p:nvPicPr>
          <p:cNvPr id="5" name="4 - Εικόνα" descr="94441746_706948286739111_62617398299485798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37" y="2357430"/>
            <a:ext cx="4885063" cy="40147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Όταν βάλω όσα λουλούδια θέλω</a:t>
            </a:r>
            <a:endParaRPr lang="el-GR" sz="3600" dirty="0"/>
          </a:p>
        </p:txBody>
      </p:sp>
      <p:pic>
        <p:nvPicPr>
          <p:cNvPr id="4" name="3 - Θέση περιεχομένου" descr="94907417_464414071000048_89471614359185653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37931"/>
            <a:ext cx="6858047" cy="49537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Βάζω στην παλέτα το χρώμα που θέλω να έχει η κορδέλα μου</a:t>
            </a:r>
            <a:endParaRPr lang="el-GR" sz="3600" dirty="0"/>
          </a:p>
        </p:txBody>
      </p:sp>
      <p:pic>
        <p:nvPicPr>
          <p:cNvPr id="4" name="3 - Θέση περιεχομένου" descr="95252384_262032028315413_69243377190363463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331791" cy="481766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Και με το πινέλο ή το δάχτυλό μου σχεδιάζω την κορδέλα</a:t>
            </a:r>
            <a:endParaRPr lang="el-GR" sz="3600" dirty="0"/>
          </a:p>
        </p:txBody>
      </p:sp>
      <p:pic>
        <p:nvPicPr>
          <p:cNvPr id="4" name="3 - Θέση περιεχομένου" descr="94881333_1591988200958093_620175900104720384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551058"/>
            <a:ext cx="3714776" cy="49751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Έτοιμο το στεφάνι μου!!!</a:t>
            </a:r>
            <a:endParaRPr lang="el-GR" dirty="0"/>
          </a:p>
        </p:txBody>
      </p:sp>
      <p:pic>
        <p:nvPicPr>
          <p:cNvPr id="4" name="3 - Θέση περιεχομένου" descr="94688579_861287394367380_2681916006418350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82846"/>
            <a:ext cx="6786610" cy="523626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Είναι τόσο εύκολο που λέω να φτιάξω κι άλλο</a:t>
            </a:r>
            <a:endParaRPr lang="el-GR" sz="3600" dirty="0"/>
          </a:p>
        </p:txBody>
      </p:sp>
      <p:pic>
        <p:nvPicPr>
          <p:cNvPr id="4" name="3 - Θέση περιεχομένου" descr="94678932_241928260551435_69818474642737725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712" y="1600200"/>
            <a:ext cx="5494246" cy="484677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Ποιο σου αρέσει πιο πολύ</a:t>
            </a:r>
            <a:r>
              <a:rPr lang="en-US" sz="3600" dirty="0" smtClean="0"/>
              <a:t>; </a:t>
            </a:r>
            <a:endParaRPr lang="el-GR" sz="3600" dirty="0"/>
          </a:p>
        </p:txBody>
      </p:sp>
      <p:pic>
        <p:nvPicPr>
          <p:cNvPr id="4" name="3 - Θέση περιεχομένου" descr="94688579_861287394367380_268191600641835008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4714876" cy="4092156"/>
          </a:xfrm>
        </p:spPr>
      </p:pic>
      <p:pic>
        <p:nvPicPr>
          <p:cNvPr id="5" name="4 - Εικόνα" descr="94678932_241928260551435_69818474642737725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59" y="2928934"/>
            <a:ext cx="4453941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Ας  ζωγραφίσουμε  ένα  στεφάνι!!!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Αφού δεν μπορούμε να πάμε στην εξοχή να μαζέψουμε λουλούδια και να φτιάξουμε ένα στεφάνι</a:t>
            </a:r>
          </a:p>
          <a:p>
            <a:pPr>
              <a:buNone/>
            </a:pPr>
            <a:r>
              <a:rPr lang="el-GR" dirty="0" smtClean="0"/>
              <a:t>Ας ζωγραφίσουμε ένα,  ή πολλά στεφάνια με τα χρώματα και τα λουλούδια που αγαπάμε για να στολίσουμε το σπίτι και να υποδεχτούμε τον Μάη….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3328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639244"/>
            <a:ext cx="2357428" cy="22187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900486" cy="3286148"/>
          </a:xfrm>
        </p:spPr>
        <p:txBody>
          <a:bodyPr>
            <a:normAutofit/>
          </a:bodyPr>
          <a:lstStyle/>
          <a:p>
            <a:pPr algn="r"/>
            <a:r>
              <a:rPr lang="el-GR" sz="3600" dirty="0" smtClean="0"/>
              <a:t>Καλή διασκέδαση</a:t>
            </a:r>
            <a:br>
              <a:rPr lang="el-GR" sz="3600" dirty="0" smtClean="0"/>
            </a:br>
            <a:r>
              <a:rPr lang="el-GR" sz="3600" dirty="0" smtClean="0"/>
              <a:t>Η δασκάλα σου κυρία </a:t>
            </a:r>
            <a:r>
              <a:rPr lang="el-GR" sz="3600" dirty="0" err="1" smtClean="0"/>
              <a:t>Πάολα</a:t>
            </a:r>
            <a:r>
              <a:rPr lang="el-GR" sz="3600" dirty="0" smtClean="0"/>
              <a:t>!!!</a:t>
            </a:r>
            <a:endParaRPr lang="el-GR" sz="3600" dirty="0"/>
          </a:p>
        </p:txBody>
      </p:sp>
      <p:pic>
        <p:nvPicPr>
          <p:cNvPr id="4" name="3 - Θέση περιεχομένου" descr="IMG_2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000108"/>
            <a:ext cx="3613171" cy="47076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Θα  χρειαστούμε…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Χαρτί για να ζωγραφίσουμε</a:t>
            </a:r>
          </a:p>
          <a:p>
            <a:r>
              <a:rPr lang="el-GR" dirty="0" smtClean="0"/>
              <a:t>Χρώματα</a:t>
            </a:r>
          </a:p>
          <a:p>
            <a:r>
              <a:rPr lang="el-GR" dirty="0" smtClean="0"/>
              <a:t>Πινέλο</a:t>
            </a:r>
          </a:p>
          <a:p>
            <a:r>
              <a:rPr lang="el-GR" dirty="0" smtClean="0"/>
              <a:t>Ένα πιατάκι με αλουμινόχαρτο για παλέτα</a:t>
            </a:r>
          </a:p>
          <a:p>
            <a:r>
              <a:rPr lang="el-GR" dirty="0" smtClean="0"/>
              <a:t>Καλαμάκι</a:t>
            </a:r>
          </a:p>
          <a:p>
            <a:r>
              <a:rPr lang="el-GR" dirty="0" smtClean="0"/>
              <a:t>Ψαλίδι</a:t>
            </a:r>
          </a:p>
          <a:p>
            <a:r>
              <a:rPr lang="el-GR" dirty="0" smtClean="0"/>
              <a:t>Καλή διάθεση….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4619369_679165422859020_36421038772741734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18961" cy="6169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Κόβω το καλαμάκι από τη μία μεριά βάζοντας τη μύτη του ψαλιδιού μέσα</a:t>
            </a:r>
            <a:endParaRPr lang="el-GR" sz="3600" dirty="0"/>
          </a:p>
        </p:txBody>
      </p:sp>
      <p:pic>
        <p:nvPicPr>
          <p:cNvPr id="4" name="3 - Θέση περιεχομένου" descr="94706675_2569013073347421_37162492592096542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3783355" cy="2840039"/>
          </a:xfrm>
        </p:spPr>
      </p:pic>
      <p:pic>
        <p:nvPicPr>
          <p:cNvPr id="5" name="4 - Εικόνα" descr="94796305_641097766620634_38697049145275842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71744"/>
            <a:ext cx="4047705" cy="3038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Κόβω πολλές φορές για να γίνει όπως δείχνει η φωτογραφία από κάτω</a:t>
            </a:r>
            <a:endParaRPr lang="el-GR" sz="3600" dirty="0"/>
          </a:p>
        </p:txBody>
      </p:sp>
      <p:pic>
        <p:nvPicPr>
          <p:cNvPr id="4" name="3 - Θέση περιεχομένου" descr="94878503_3040870589303749_62907990074426654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602925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Βάζω χρώμα στο πιατάκι παλέτα</a:t>
            </a:r>
            <a:endParaRPr lang="el-GR" sz="3600" dirty="0"/>
          </a:p>
        </p:txBody>
      </p:sp>
      <p:pic>
        <p:nvPicPr>
          <p:cNvPr id="4" name="3 - Θέση περιεχομένου" descr="94892077_278102513584996_80687458812029829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50006"/>
            <a:ext cx="6633291" cy="49793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Χρησιμοποιώ το καλαμάκι αντί για πινέλο και παίρνω χρώμα</a:t>
            </a:r>
            <a:endParaRPr lang="el-GR" sz="3600" dirty="0"/>
          </a:p>
        </p:txBody>
      </p:sp>
      <p:pic>
        <p:nvPicPr>
          <p:cNvPr id="4" name="3 - Θέση περιεχομένου" descr="94510946_661441817922191_57824506983774945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71" y="1600200"/>
            <a:ext cx="602925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Φτιάχνω έναν κύκλο</a:t>
            </a:r>
            <a:endParaRPr lang="el-GR" sz="3600" dirty="0"/>
          </a:p>
        </p:txBody>
      </p:sp>
      <p:pic>
        <p:nvPicPr>
          <p:cNvPr id="4" name="3 - Θέση περιεχομένου" descr="94474165_626849281236719_1971045876084244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75610"/>
            <a:ext cx="3929089" cy="52621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198</Words>
  <Application>Microsoft Office PowerPoint</Application>
  <PresentationFormat>Προβολή στην οθόνη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Έρχεται Πρωτομαγιά!!!</vt:lpstr>
      <vt:lpstr>Ας  ζωγραφίσουμε  ένα  στεφάνι!!!</vt:lpstr>
      <vt:lpstr>Θα  χρειαστούμε…</vt:lpstr>
      <vt:lpstr>Παρουσίαση του PowerPoint</vt:lpstr>
      <vt:lpstr>Κόβω το καλαμάκι από τη μία μεριά βάζοντας τη μύτη του ψαλιδιού μέσα</vt:lpstr>
      <vt:lpstr>Κόβω πολλές φορές για να γίνει όπως δείχνει η φωτογραφία από κάτω</vt:lpstr>
      <vt:lpstr>Βάζω χρώμα στο πιατάκι παλέτα</vt:lpstr>
      <vt:lpstr>Χρησιμοποιώ το καλαμάκι αντί για πινέλο και παίρνω χρώμα</vt:lpstr>
      <vt:lpstr>Φτιάχνω έναν κύκλο</vt:lpstr>
      <vt:lpstr>Κι άλλο έναν από πάνω</vt:lpstr>
      <vt:lpstr>Και συνεχίζω μέχρι να μου αρέσει το στεφάνι μου </vt:lpstr>
      <vt:lpstr>Βάζω στην παλέτα μου τα χρώματα που θέλω να έχουν τα λουλούδια μου</vt:lpstr>
      <vt:lpstr>Βουτάω το δάχτυλό μου στο χρώμα και φτιάχνω τα λουλούδια</vt:lpstr>
      <vt:lpstr>Όταν βάλω όσα λουλούδια θέλω</vt:lpstr>
      <vt:lpstr>Βάζω στην παλέτα το χρώμα που θέλω να έχει η κορδέλα μου</vt:lpstr>
      <vt:lpstr>Και με το πινέλο ή το δάχτυλό μου σχεδιάζω την κορδέλα</vt:lpstr>
      <vt:lpstr>Έτοιμο το στεφάνι μου!!!</vt:lpstr>
      <vt:lpstr>Είναι τόσο εύκολο που λέω να φτιάξω κι άλλο</vt:lpstr>
      <vt:lpstr>Ποιο σου αρέσει πιο πολύ; </vt:lpstr>
      <vt:lpstr>Καλή διασκέδαση Η δασκάλα σου κυρία Πάολα!!!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Έρχεται Πρωτομαγιά!!!</dc:title>
  <dc:creator>12</dc:creator>
  <cp:lastModifiedBy>Lenovo</cp:lastModifiedBy>
  <cp:revision>4</cp:revision>
  <dcterms:created xsi:type="dcterms:W3CDTF">2020-04-27T11:10:20Z</dcterms:created>
  <dcterms:modified xsi:type="dcterms:W3CDTF">2020-04-27T16:38:21Z</dcterms:modified>
</cp:coreProperties>
</file>