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30" y="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56073B-C91F-4E8D-BC3C-7C57EC116254}" type="slidenum">
              <a:t>‹#›</a:t>
            </a:fld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2860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Θέση κεφαλίδας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30C9D806-E911-41FA-99B8-6A25E816ED5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8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1D1D24-ED25-4BD2-A7D8-EBE0909260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4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A248A7-6B93-469E-9DE3-17E7522AE63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73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B5496C-551D-4ACF-8A55-CAFA4D46C9B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55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05E535-161A-4BCD-BFA0-A7A01079830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46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C3E9DB-15D2-4B21-85CB-2B4288C3641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46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92C469-1498-4A3E-A2E1-58E5CC66376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38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492B2-7DB2-49A1-9E1A-8F270514C18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24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5D19FC-2B27-47C3-91A0-E287F4D5DA2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06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BC6C9E-D52F-4C25-B30D-69266842F08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5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7F5AB1-0F5A-4509-949C-F90B0F0E7FC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5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DF07D3-7915-4DB8-801F-53CE19D3B59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29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l-G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l-G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852F2A4C-A98D-459F-9CBA-29432BD61C1D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l-G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l-G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2800">
                <a:solidFill>
                  <a:srgbClr val="CC0000"/>
                </a:solidFill>
              </a:rPr>
              <a:t>Ανθρωπάκια από σχήματα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00" y="1881719"/>
            <a:ext cx="3960000" cy="474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432359" y="220680"/>
            <a:ext cx="9071640" cy="15793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/>
              <a:t/>
            </a:r>
            <a:br>
              <a:rPr lang="el-GR" sz="2800"/>
            </a:br>
            <a:r>
              <a:rPr lang="el-GR" sz="2800">
                <a:solidFill>
                  <a:srgbClr val="0000FF"/>
                </a:solidFill>
              </a:rPr>
              <a:t>Υλικά:</a:t>
            </a:r>
            <a:br>
              <a:rPr lang="el-GR" sz="2800">
                <a:solidFill>
                  <a:srgbClr val="0000FF"/>
                </a:solidFill>
              </a:rPr>
            </a:br>
            <a:r>
              <a:rPr lang="el-GR" sz="2800">
                <a:solidFill>
                  <a:srgbClr val="0000FF"/>
                </a:solidFill>
              </a:rPr>
              <a:t/>
            </a:r>
            <a:br>
              <a:rPr lang="el-GR" sz="2800">
                <a:solidFill>
                  <a:srgbClr val="0000FF"/>
                </a:solidFill>
              </a:rPr>
            </a:br>
            <a:r>
              <a:rPr lang="el-GR" sz="2800">
                <a:solidFill>
                  <a:srgbClr val="0000FF"/>
                </a:solidFill>
              </a:rPr>
              <a:t>Χαρτόνια , χρωματιστά χαρτιά , κόλλες , ψαλίδι , χρώματα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160000"/>
            <a:ext cx="8712000" cy="49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03999" y="-5040"/>
            <a:ext cx="9071640" cy="2309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/>
              <a:t> </a:t>
            </a:r>
            <a:r>
              <a:rPr lang="el-GR" sz="3200">
                <a:solidFill>
                  <a:srgbClr val="00CCCC"/>
                </a:solidFill>
              </a:rPr>
              <a:t>Σχεδιάστε διάφορα σχήματα μικρά και μεγάλα και κόψτε τα με το ψαλιδάκι.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00" y="1872000"/>
            <a:ext cx="741600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864000" y="39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>
                <a:solidFill>
                  <a:srgbClr val="000099"/>
                </a:solidFill>
              </a:rPr>
              <a:t> Διαλέξτε αυτά που θα ενώσετε για να φτιάξετε ανθρωπάκια.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04119" y="1625400"/>
            <a:ext cx="5669279" cy="518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746999"/>
            <a:ext cx="6623999" cy="64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76360" y="288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>
                <a:solidFill>
                  <a:srgbClr val="990099"/>
                </a:solidFill>
              </a:rPr>
              <a:t> Βήμα βήμα σχεδιάστε κι εσείς τα δικά σας ανθρωπάκια και χρωματίστε τα με έντοντα χρώματα.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288000"/>
            <a:ext cx="7703999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360359" y="3024000"/>
            <a:ext cx="907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solidFill>
                  <a:srgbClr val="3333FF"/>
                </a:solidFill>
              </a:rPr>
              <a:t>ΚΑΛΗ ΕΠΙΤΥΧΙΑ!</a:t>
            </a:r>
            <a:br>
              <a:rPr lang="el-GR">
                <a:solidFill>
                  <a:srgbClr val="3333FF"/>
                </a:solidFill>
              </a:rPr>
            </a:br>
            <a:r>
              <a:rPr lang="el-GR"/>
              <a:t/>
            </a:r>
            <a:br>
              <a:rPr lang="el-GR"/>
            </a:br>
            <a:r>
              <a:rPr lang="el-GR">
                <a:solidFill>
                  <a:srgbClr val="009999"/>
                </a:solidFill>
              </a:rPr>
              <a:t>Σάββας Χαλκίδης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ογ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</Words>
  <Application>Microsoft Office PowerPoint</Application>
  <PresentationFormat>Προβολή στην οθόνη (4:3)</PresentationFormat>
  <Paragraphs>6</Paragraphs>
  <Slides>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Προεπιλογή</vt:lpstr>
      <vt:lpstr>Ανθρωπάκια από σχήματα</vt:lpstr>
      <vt:lpstr> Υλικά:  Χαρτόνια , χρωματιστά χαρτιά , κόλλες , ψαλίδι , χρώματα</vt:lpstr>
      <vt:lpstr> Σχεδιάστε διάφορα σχήματα μικρά και μεγάλα και κόψτε τα με το ψαλιδάκι.</vt:lpstr>
      <vt:lpstr> Διαλέξτε αυτά που θα ενώσετε για να φτιάξετε ανθρωπάκια.</vt:lpstr>
      <vt:lpstr>Παρουσίαση του PowerPoint</vt:lpstr>
      <vt:lpstr> Βήμα βήμα σχεδιάστε κι εσείς τα δικά σας ανθρωπάκια και χρωματίστε τα με έντοντα χρώματα.</vt:lpstr>
      <vt:lpstr>Παρουσίαση του PowerPoint</vt:lpstr>
      <vt:lpstr>ΚΑΛΗ ΕΠΙΤΥΧΙΑ!  Σάββας Χαλκίδης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Ανθρωπάκια από σχήματα</dc:title>
  <dc:creator>Lenovo</dc:creator>
  <cp:lastModifiedBy>Lenovo</cp:lastModifiedBy>
  <cp:revision>9</cp:revision>
  <dcterms:created xsi:type="dcterms:W3CDTF">2020-05-20T13:40:04Z</dcterms:created>
  <dcterms:modified xsi:type="dcterms:W3CDTF">2020-05-20T15:33:58Z</dcterms:modified>
</cp:coreProperties>
</file>