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</p:sldIdLst>
  <p:sldSz cx="10080625" cy="7559675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Θέση ημερομηνίας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Θέση υποσέλιδου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Θέση αριθμού διαφάνειας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78A1A6B-1BD2-4E20-AD66-70E44AFF2CB7}" type="slidenum">
              <a:t>‹#›</a:t>
            </a:fld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75715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" name="Θέση κεφαλίδας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63EBD4FD-F1DA-4FDC-86E2-8EC55146206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39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l-G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9FF635-6A2B-4E61-96D8-F97A76FC4DB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8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D454E8-5B6F-43E4-9534-8824A50280B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0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4F559B-51EE-4D50-BDA5-CF85606ECA9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9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445A27-D021-41A1-BCAD-7E97064CF55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19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6AEC4B-C70D-4477-9D08-4712BB5887C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9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4AF9A4-35CE-4C8F-A8C2-9D97F3A326A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43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A48C43-195A-41A9-99A8-1A93F2851C6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6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FD3231-7A53-4124-BEA3-FB1C8DB6279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6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DA9DB8-BAD0-4F64-BBAA-C407556BF7C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5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829FA9-A2B0-4A33-BDD0-3DF3505B7CA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3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D3C0E9-F7D6-4D1E-AE3B-0790F5729DC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4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l-G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l-G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l-G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l-G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6506DFBA-26F9-4C1E-AEC2-099C2492CB76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l-G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l-G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Τρόποι διακόσμησης των πασχαλινών αβγών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44" y="2358231"/>
            <a:ext cx="7143750" cy="3810000"/>
          </a:xfrm>
        </p:spPr>
      </p:pic>
    </p:spTree>
    <p:extLst>
      <p:ext uri="{BB962C8B-B14F-4D97-AF65-F5344CB8AC3E}">
        <p14:creationId xmlns:p14="http://schemas.microsoft.com/office/powerpoint/2010/main" val="17949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buNone/>
            </a:pPr>
            <a:r>
              <a:rPr lang="el-GR" sz="2800" b="1" dirty="0" smtClean="0"/>
              <a:t>Διακόσμησε με 3 διαφορετικούς δικούς σου  τρόπους  τα αβγά</a:t>
            </a:r>
            <a:endParaRPr lang="el-G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8729" r="10309" b="8707"/>
          <a:stretch/>
        </p:blipFill>
        <p:spPr bwMode="auto">
          <a:xfrm>
            <a:off x="791839" y="3131765"/>
            <a:ext cx="241069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t="8728" r="10383" b="8707"/>
          <a:stretch/>
        </p:blipFill>
        <p:spPr bwMode="auto">
          <a:xfrm>
            <a:off x="7149350" y="3298732"/>
            <a:ext cx="235527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00" y="2411685"/>
            <a:ext cx="240823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9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l-GR"/>
              <a:t>Καλή επιτυχία !!!</a:t>
            </a:r>
          </a:p>
          <a:p>
            <a:pPr marL="0" lvl="0" indent="0" algn="ctr">
              <a:buNone/>
            </a:pPr>
            <a:r>
              <a:rPr lang="el-GR"/>
              <a:t>Σάββας Χαλκίδης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607680" y="349285"/>
            <a:ext cx="9071640" cy="221599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   </a:t>
            </a:r>
            <a:r>
              <a:rPr lang="el-GR" sz="1800" dirty="0" smtClean="0"/>
              <a:t> </a:t>
            </a:r>
            <a:r>
              <a:rPr lang="el-GR" sz="2800" b="1" dirty="0"/>
              <a:t>Με </a:t>
            </a:r>
            <a:r>
              <a:rPr lang="el-GR" sz="2800" b="1" dirty="0" smtClean="0"/>
              <a:t>μαρκαδόρους ανεξίτηλους 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1800" dirty="0"/>
              <a:t>  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2000" dirty="0" smtClean="0"/>
              <a:t>Με μαρκαδόρους </a:t>
            </a:r>
            <a:r>
              <a:rPr lang="el-GR" sz="2000" dirty="0" smtClean="0"/>
              <a:t>μπορείς </a:t>
            </a:r>
            <a:r>
              <a:rPr lang="el-GR" sz="2000" dirty="0" smtClean="0"/>
              <a:t>να </a:t>
            </a:r>
            <a:r>
              <a:rPr lang="el-GR" sz="2000" dirty="0" smtClean="0"/>
              <a:t>σχεδιάσεις </a:t>
            </a:r>
            <a:r>
              <a:rPr lang="el-GR" sz="2000" dirty="0" err="1"/>
              <a:t>ό,τι</a:t>
            </a:r>
            <a:r>
              <a:rPr lang="el-GR" sz="2000" dirty="0"/>
              <a:t> </a:t>
            </a:r>
            <a:r>
              <a:rPr lang="el-GR" sz="2000" dirty="0" smtClean="0"/>
              <a:t>θέλεις </a:t>
            </a:r>
            <a:r>
              <a:rPr lang="el-GR" sz="2000" dirty="0"/>
              <a:t>πάνω στο αυγό.                        </a:t>
            </a:r>
            <a:r>
              <a:rPr lang="el-GR" sz="2000" dirty="0" smtClean="0"/>
              <a:t>Μπορείς </a:t>
            </a:r>
            <a:r>
              <a:rPr lang="el-GR" sz="2000" dirty="0"/>
              <a:t>να </a:t>
            </a:r>
            <a:r>
              <a:rPr lang="el-GR" sz="2000" dirty="0" smtClean="0"/>
              <a:t>κάνεις </a:t>
            </a:r>
            <a:r>
              <a:rPr lang="el-GR" sz="2000" dirty="0" err="1"/>
              <a:t>φατσούλες</a:t>
            </a:r>
            <a:r>
              <a:rPr lang="el-GR" sz="2000" dirty="0"/>
              <a:t> </a:t>
            </a:r>
            <a:r>
              <a:rPr lang="el-GR" sz="2000" dirty="0" smtClean="0"/>
              <a:t>, ρίγες </a:t>
            </a:r>
            <a:r>
              <a:rPr lang="el-GR" sz="2000" dirty="0"/>
              <a:t>κ.α.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3" name="Θέση εικόνας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4000" y="2304000"/>
            <a:ext cx="6652079" cy="49892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503999" y="716957"/>
            <a:ext cx="9071640" cy="43088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 b="1" dirty="0"/>
              <a:t>Με </a:t>
            </a:r>
            <a:r>
              <a:rPr lang="el-GR" sz="2800" b="1" dirty="0" err="1"/>
              <a:t>κηρομπογιές</a:t>
            </a:r>
            <a:endParaRPr lang="el-GR" sz="28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6000" y="1440000"/>
            <a:ext cx="7632000" cy="51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504359" y="728279"/>
            <a:ext cx="9071640" cy="168340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400" dirty="0"/>
              <a:t> </a:t>
            </a:r>
            <a:r>
              <a:rPr lang="el-GR" sz="2800" b="1" dirty="0" smtClean="0"/>
              <a:t>Με αυτοκόλλητα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400" dirty="0"/>
              <a:t> </a:t>
            </a:r>
            <a:r>
              <a:rPr lang="el-GR" sz="2400" dirty="0" smtClean="0"/>
              <a:t>Μπορείς </a:t>
            </a:r>
            <a:r>
              <a:rPr lang="el-GR" sz="2400" dirty="0"/>
              <a:t>να τα </a:t>
            </a:r>
            <a:r>
              <a:rPr lang="el-GR" sz="2400" dirty="0" smtClean="0"/>
              <a:t>κολλήσεις </a:t>
            </a:r>
            <a:r>
              <a:rPr lang="el-GR" sz="2400" dirty="0"/>
              <a:t>στα άσπρα βρασμένα </a:t>
            </a:r>
            <a:r>
              <a:rPr lang="el-GR" sz="2400" dirty="0" smtClean="0"/>
              <a:t>αβγά. Στη               </a:t>
            </a:r>
            <a:r>
              <a:rPr lang="el-GR" sz="2400" dirty="0"/>
              <a:t>συνέχεια  τα </a:t>
            </a:r>
            <a:r>
              <a:rPr lang="el-GR" sz="2400" dirty="0" smtClean="0"/>
              <a:t>βυθίζεις </a:t>
            </a:r>
            <a:r>
              <a:rPr lang="el-GR" sz="2400" dirty="0"/>
              <a:t>στη βαφή</a:t>
            </a:r>
            <a:r>
              <a:rPr lang="el-GR" sz="2400" dirty="0" smtClean="0"/>
              <a:t>. Όταν </a:t>
            </a:r>
            <a:r>
              <a:rPr lang="el-GR" sz="2400" dirty="0"/>
              <a:t>στεγνώσουν </a:t>
            </a:r>
            <a:r>
              <a:rPr lang="el-GR" sz="2400" dirty="0" smtClean="0"/>
              <a:t>αφαιρείς  </a:t>
            </a:r>
            <a:r>
              <a:rPr lang="el-GR" sz="2400" dirty="0"/>
              <a:t>τα   αυτοκόλλητα.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2520000"/>
            <a:ext cx="8712000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400" dirty="0"/>
              <a:t>   </a:t>
            </a:r>
            <a:r>
              <a:rPr lang="el-GR" sz="2400" dirty="0" smtClean="0"/>
              <a:t> </a:t>
            </a:r>
            <a:r>
              <a:rPr lang="el-GR" sz="2800" b="1" dirty="0"/>
              <a:t>Με χαλκομανίες</a:t>
            </a:r>
            <a:br>
              <a:rPr lang="el-GR" sz="2800" b="1" dirty="0"/>
            </a:br>
            <a:r>
              <a:rPr lang="el-GR" sz="2400" dirty="0"/>
              <a:t>  </a:t>
            </a:r>
            <a:r>
              <a:rPr lang="el-GR" sz="2400" dirty="0" smtClean="0"/>
              <a:t>Υπάρχουν στο εμπόριο σε  </a:t>
            </a:r>
            <a:r>
              <a:rPr lang="el-GR" sz="2400" dirty="0"/>
              <a:t>πολλά σχέδια , από τα οποία θα </a:t>
            </a:r>
            <a:r>
              <a:rPr lang="el-GR" sz="2400" dirty="0" smtClean="0"/>
              <a:t>διαλέξεις αυτά </a:t>
            </a:r>
            <a:r>
              <a:rPr lang="el-GR" sz="2400" dirty="0"/>
              <a:t>που </a:t>
            </a:r>
            <a:r>
              <a:rPr lang="el-GR" sz="2400" dirty="0" smtClean="0"/>
              <a:t> σου  </a:t>
            </a:r>
            <a:r>
              <a:rPr lang="el-GR" sz="2400" dirty="0"/>
              <a:t>αρέσουν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1899360"/>
            <a:ext cx="8496000" cy="458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503999" y="716957"/>
            <a:ext cx="9071640" cy="43088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 b="1" dirty="0"/>
              <a:t>Με απλές κορδέλες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8000" y="2015999"/>
            <a:ext cx="6840000" cy="47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4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 b="1" dirty="0"/>
              <a:t> 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>Με κομμάτια από χαρτί κομμένο σε σχήματα</a:t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dirty="0" smtClean="0"/>
              <a:t>Μπορείς να κολλήσεις </a:t>
            </a:r>
            <a:r>
              <a:rPr lang="el-GR" sz="2800" dirty="0"/>
              <a:t>στα </a:t>
            </a:r>
            <a:r>
              <a:rPr lang="el-GR" sz="2800" dirty="0" smtClean="0"/>
              <a:t>αβγά </a:t>
            </a:r>
            <a:r>
              <a:rPr lang="el-GR" sz="2800" dirty="0"/>
              <a:t>διάφορα σχέδια από      </a:t>
            </a:r>
            <a:r>
              <a:rPr lang="el-GR" sz="2800" dirty="0" smtClean="0"/>
              <a:t>χαρτί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1800000"/>
            <a:ext cx="5040000" cy="49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2000" y="1949040"/>
            <a:ext cx="4320000" cy="474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600" dirty="0"/>
              <a:t> </a:t>
            </a:r>
            <a:r>
              <a:rPr lang="el-GR" sz="2800" b="1" dirty="0" smtClean="0"/>
              <a:t>Με αρωματικά φυτά</a:t>
            </a:r>
            <a:r>
              <a:rPr lang="el-GR" sz="2600" dirty="0" smtClean="0"/>
              <a:t/>
            </a:r>
            <a:br>
              <a:rPr lang="el-GR" sz="2600" dirty="0" smtClean="0"/>
            </a:br>
            <a:r>
              <a:rPr lang="el-GR" sz="2600" dirty="0" smtClean="0"/>
              <a:t>Ένας </a:t>
            </a:r>
            <a:r>
              <a:rPr lang="el-GR" sz="2600" dirty="0"/>
              <a:t>πολύ όμορφος κι αρωματικός τρόπος είναι να </a:t>
            </a:r>
            <a:r>
              <a:rPr lang="el-GR" sz="2600" dirty="0" smtClean="0"/>
              <a:t>δέσεις       </a:t>
            </a:r>
            <a:r>
              <a:rPr lang="el-GR" sz="2600" dirty="0"/>
              <a:t>με σπάγκο ένα ματσάκι από ένα αρωματικό φυτό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7904" y="1951925"/>
            <a:ext cx="7560095" cy="488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 idx="4294967295"/>
          </p:nvPr>
        </p:nvSpPr>
        <p:spPr>
          <a:xfrm>
            <a:off x="503998" y="194399"/>
            <a:ext cx="9144825" cy="164122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l-GR" sz="2800" b="1" dirty="0"/>
              <a:t>  </a:t>
            </a:r>
            <a:r>
              <a:rPr lang="el-GR" sz="2800" b="1" dirty="0" smtClean="0"/>
              <a:t>Με  </a:t>
            </a:r>
            <a:r>
              <a:rPr lang="el-GR" sz="2800" b="1" dirty="0"/>
              <a:t>ψ</a:t>
            </a:r>
            <a:r>
              <a:rPr lang="el-GR" sz="2800" b="1" dirty="0" smtClean="0"/>
              <a:t>ηφιδωτό </a:t>
            </a:r>
            <a:r>
              <a:rPr lang="el-GR" sz="2800" b="1" dirty="0"/>
              <a:t>από χαρτί </a:t>
            </a: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 </a:t>
            </a:r>
            <a:r>
              <a:rPr lang="el-GR" sz="2600" dirty="0" smtClean="0"/>
              <a:t>Θα χρειαστείς </a:t>
            </a:r>
            <a:r>
              <a:rPr lang="el-GR" sz="2600" dirty="0"/>
              <a:t>μικρά χαρτάκια και </a:t>
            </a:r>
            <a:r>
              <a:rPr lang="el-GR" sz="2600" dirty="0" smtClean="0"/>
              <a:t>κόλλα. </a:t>
            </a: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 </a:t>
            </a:r>
            <a:r>
              <a:rPr lang="el-GR" sz="2600" dirty="0" smtClean="0"/>
              <a:t>Θα βάλεις </a:t>
            </a:r>
            <a:r>
              <a:rPr lang="el-GR" sz="2600" dirty="0"/>
              <a:t>κόλλα πάνω στο </a:t>
            </a:r>
            <a:r>
              <a:rPr lang="el-GR" sz="2600" dirty="0" smtClean="0"/>
              <a:t>αβγό </a:t>
            </a:r>
            <a:r>
              <a:rPr lang="el-GR" sz="2600" dirty="0"/>
              <a:t>και στα χαρτάκια . Στη             συνέχεια θα </a:t>
            </a:r>
            <a:r>
              <a:rPr lang="el-GR" sz="2600" dirty="0" smtClean="0"/>
              <a:t>κολλήσεις ένα-ένα </a:t>
            </a:r>
            <a:r>
              <a:rPr lang="el-GR" sz="2600" dirty="0"/>
              <a:t>τα κομματάκια χαρτιού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974240"/>
            <a:ext cx="8928000" cy="500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ογ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</Words>
  <Application>Microsoft Office PowerPoint</Application>
  <PresentationFormat>Προσαρμογή</PresentationFormat>
  <Paragraphs>12</Paragraphs>
  <Slides>11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Προεπιλογή</vt:lpstr>
      <vt:lpstr>Τρόποι διακόσμησης των πασχαλινών αβγών </vt:lpstr>
      <vt:lpstr>     Με μαρκαδόρους ανεξίτηλους      Με μαρκαδόρους μπορείς να σχεδιάσεις ό,τι θέλεις πάνω στο αυγό.                        Μπορείς να κάνεις φατσούλες , ρίγες κ.α.  </vt:lpstr>
      <vt:lpstr>Με κηρομπογιές</vt:lpstr>
      <vt:lpstr> Με αυτοκόλλητα  Μπορείς να τα κολλήσεις στα άσπρα βρασμένα αβγά. Στη               συνέχεια  τα βυθίζεις στη βαφή. Όταν στεγνώσουν αφαιρείς  τα   αυτοκόλλητα.</vt:lpstr>
      <vt:lpstr>    Με χαλκομανίες   Υπάρχουν στο εμπόριο σε  πολλά σχέδια , από τα οποία θα διαλέξεις αυτά που  σου  αρέσουν</vt:lpstr>
      <vt:lpstr>Με απλές κορδέλες</vt:lpstr>
      <vt:lpstr>  Με κομμάτια από χαρτί κομμένο σε σχήματα  Μπορείς να κολλήσεις στα αβγά διάφορα σχέδια από      χαρτί  </vt:lpstr>
      <vt:lpstr> Με αρωματικά φυτά Ένας πολύ όμορφος κι αρωματικός τρόπος είναι να δέσεις       με σπάγκο ένα ματσάκι από ένα αρωματικό φυτό</vt:lpstr>
      <vt:lpstr>  Με  ψηφιδωτό από χαρτί   Θα χρειαστείς μικρά χαρτάκια και κόλλα.   Θα βάλεις κόλλα πάνω στο αβγό και στα χαρτάκια . Στη             συνέχεια θα κολλήσεις ένα-ένα τα κομματάκια χαρτιού</vt:lpstr>
      <vt:lpstr>Διακόσμησε με 3 διαφορετικούς δικούς σου  τρόπους  τα αβγά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Σήμερα θα ασχοληθόυμε με τους τρόπους που μπορούμε να διακοσμήσουμε       πασχαλινά αυγά     1 Με μαρκαδόρους    Με τους μαρκαδόρους το κάθε παιδί να σχεδιάσει ό,τι θέλει πάνω στο αυγό.                        Μπορεί να κάνει φατσούλες ,ρίγες κ.α.  </dc:title>
  <dc:creator>Lenovo</dc:creator>
  <cp:lastModifiedBy>Lenovo</cp:lastModifiedBy>
  <cp:revision>21</cp:revision>
  <dcterms:created xsi:type="dcterms:W3CDTF">2020-04-02T15:23:56Z</dcterms:created>
  <dcterms:modified xsi:type="dcterms:W3CDTF">2020-04-02T16:43:01Z</dcterms:modified>
</cp:coreProperties>
</file>