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6" d="100"/>
          <a:sy n="76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A79F-A61E-4F79-9F31-67A444882B5C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7730-1C6A-4FA3-B480-39DF06E7D14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357454"/>
          </a:xfrm>
        </p:spPr>
        <p:txBody>
          <a:bodyPr>
            <a:noAutofit/>
          </a:bodyPr>
          <a:lstStyle/>
          <a:p>
            <a:r>
              <a:rPr lang="el-GR" sz="3600" dirty="0" smtClean="0"/>
              <a:t>Γεια σας παιδιά.</a:t>
            </a:r>
            <a:br>
              <a:rPr lang="el-GR" sz="3600" dirty="0" smtClean="0"/>
            </a:br>
            <a:r>
              <a:rPr lang="el-GR" sz="3600" dirty="0" smtClean="0"/>
              <a:t>Έχετε σκεφτεί ποτέ πόσο εύκολα μπορούμε να φτιάξουμε λουλούδια από ανακυκλώσιμα υλικά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pic>
        <p:nvPicPr>
          <p:cNvPr id="4" name="3 - Εικόνα" descr="100073857_1114309575635601_57375952195792404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14620"/>
            <a:ext cx="5186353" cy="3940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el-GR" sz="3600" dirty="0" smtClean="0"/>
              <a:t>Κόβουμε άλλα καλαμάκια σε ίσα κομμάτια και τα κολλάμε γύρω-γύρω από τα καπάκια</a:t>
            </a:r>
            <a:endParaRPr lang="el-GR" sz="3600" dirty="0"/>
          </a:p>
        </p:txBody>
      </p:sp>
      <p:pic>
        <p:nvPicPr>
          <p:cNvPr id="4" name="3 - Θέση περιεχομένου" descr="100060968_289676702069325_77608507438834647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85926"/>
            <a:ext cx="563473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Αυτά θα είναι τα πέταλα των λουλουδιών</a:t>
            </a:r>
            <a:endParaRPr lang="el-GR" sz="3600" dirty="0"/>
          </a:p>
        </p:txBody>
      </p:sp>
      <p:pic>
        <p:nvPicPr>
          <p:cNvPr id="4" name="3 - Θέση περιεχομένου" descr="100549400_239927870648013_43984650943217008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575722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/>
          <a:lstStyle/>
          <a:p>
            <a:r>
              <a:rPr lang="el-GR" dirty="0" smtClean="0"/>
              <a:t>Μετά….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Δεν έχει μετά!!!!</a:t>
            </a:r>
            <a:br>
              <a:rPr lang="el-GR" dirty="0" smtClean="0"/>
            </a:br>
            <a:r>
              <a:rPr lang="el-GR" dirty="0" smtClean="0"/>
              <a:t>Τόσο εύκολο ήταν!!!!!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3 - Εικόνα" descr="100073857_1114309575635601_57375952195792404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500438"/>
            <a:ext cx="2613705" cy="19859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r>
              <a:rPr lang="el-GR" dirty="0" smtClean="0"/>
              <a:t>Καλή επιτυχία παιδιά!!!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Και τα λέμε σύντομα από κοντά!!!!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Η δασκάλα σας </a:t>
            </a:r>
            <a:br>
              <a:rPr lang="el-GR" dirty="0" smtClean="0"/>
            </a:br>
            <a:r>
              <a:rPr lang="el-GR" dirty="0" smtClean="0"/>
              <a:t>κυρία </a:t>
            </a:r>
            <a:r>
              <a:rPr lang="el-GR" dirty="0" err="1" smtClean="0"/>
              <a:t>Πάολα</a:t>
            </a:r>
            <a:endParaRPr lang="el-GR" dirty="0"/>
          </a:p>
        </p:txBody>
      </p:sp>
      <p:sp>
        <p:nvSpPr>
          <p:cNvPr id="4" name="3 - Καρδιά"/>
          <p:cNvSpPr/>
          <p:nvPr/>
        </p:nvSpPr>
        <p:spPr>
          <a:xfrm>
            <a:off x="7286644" y="485776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Για να τα φτιάξουμε λοιπόν θα χρειαστούμε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χαρτί λευκό</a:t>
            </a:r>
          </a:p>
          <a:p>
            <a:r>
              <a:rPr lang="el-GR" dirty="0" smtClean="0"/>
              <a:t>Χρώματα και πινέλο</a:t>
            </a:r>
          </a:p>
          <a:p>
            <a:r>
              <a:rPr lang="el-GR" dirty="0" smtClean="0"/>
              <a:t>Καλαμάκια</a:t>
            </a:r>
          </a:p>
          <a:p>
            <a:r>
              <a:rPr lang="el-GR" dirty="0" smtClean="0"/>
              <a:t>Καπάκια πλαστικά από μπουκάλια</a:t>
            </a:r>
          </a:p>
          <a:p>
            <a:r>
              <a:rPr lang="el-GR" dirty="0" smtClean="0"/>
              <a:t>Κόλλα</a:t>
            </a:r>
          </a:p>
          <a:p>
            <a:r>
              <a:rPr lang="el-GR" dirty="0" smtClean="0"/>
              <a:t>ψαλίδι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82307152_1829416897195343_79637308470292643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626" y="278030"/>
            <a:ext cx="8194537" cy="61513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Ζωγραφίζουμε το χώρο που ζουν τα λουλούδια μας. Μπορείτε να κάνετε ότι θέλετε. </a:t>
            </a:r>
            <a:endParaRPr lang="el-GR" sz="3600" dirty="0"/>
          </a:p>
        </p:txBody>
      </p:sp>
      <p:pic>
        <p:nvPicPr>
          <p:cNvPr id="4" name="3 - Θέση περιεχομένου" descr="99440180_3173360816041405_11652428810158080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332037"/>
            <a:ext cx="602925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Εγώ λέω να φτιάξω ένα λιβάδι με έναν γαλάζιο ουρανό.</a:t>
            </a:r>
            <a:endParaRPr lang="el-GR" sz="3600" dirty="0"/>
          </a:p>
        </p:txBody>
      </p:sp>
      <p:pic>
        <p:nvPicPr>
          <p:cNvPr id="4" name="3 - Θέση περιεχομένου" descr="100097198_1165841793791207_34160860208006430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143116"/>
            <a:ext cx="602925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Έτοιμο το λιβάδι…</a:t>
            </a:r>
            <a:endParaRPr lang="el-GR" sz="3600" dirty="0"/>
          </a:p>
        </p:txBody>
      </p:sp>
      <p:pic>
        <p:nvPicPr>
          <p:cNvPr id="4" name="3 - Θέση περιεχομένου" descr="100512615_894258594414880_74010202134806528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857364"/>
            <a:ext cx="602925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Κολλάμε τώρα τα καπάκια που θα είναι οι καρδιές των λουλουδιών μας</a:t>
            </a:r>
            <a:endParaRPr lang="el-GR" sz="3600" dirty="0"/>
          </a:p>
        </p:txBody>
      </p:sp>
      <p:pic>
        <p:nvPicPr>
          <p:cNvPr id="4" name="3 - Θέση περιεχομένου" descr="100848345_637802773479687_91816378224596746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857364"/>
            <a:ext cx="631274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Κόβουμε μερικά καλαμάκια σε διάφορα μεγέθη</a:t>
            </a:r>
            <a:endParaRPr lang="el-GR" sz="3600" dirty="0"/>
          </a:p>
        </p:txBody>
      </p:sp>
      <p:pic>
        <p:nvPicPr>
          <p:cNvPr id="4" name="3 - Θέση περιεχομένου" descr="100395967_1772647099554494_791498847436773785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28802"/>
            <a:ext cx="602925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Και τα κολλάμε για να γίνουν τα κοτσάνια των λουλουδιών και τα χόρτα δίπλα τους</a:t>
            </a:r>
            <a:endParaRPr lang="el-GR" sz="3600" dirty="0"/>
          </a:p>
        </p:txBody>
      </p:sp>
      <p:pic>
        <p:nvPicPr>
          <p:cNvPr id="4" name="3 - Θέση περιεχομένου" descr="100734377_251343176205655_114948086643556352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857364"/>
            <a:ext cx="58025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113</Words>
  <Application>Microsoft Office PowerPoint</Application>
  <PresentationFormat>Προβολή στην οθόνη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Γεια σας παιδιά. Έχετε σκεφτεί ποτέ πόσο εύκολα μπορούμε να φτιάξουμε λουλούδια από ανακυκλώσιμα υλικά;</vt:lpstr>
      <vt:lpstr>Για να τα φτιάξουμε λοιπόν θα χρειαστούμε</vt:lpstr>
      <vt:lpstr>Παρουσίαση του PowerPoint</vt:lpstr>
      <vt:lpstr>Ζωγραφίζουμε το χώρο που ζουν τα λουλούδια μας. Μπορείτε να κάνετε ότι θέλετε. </vt:lpstr>
      <vt:lpstr>Εγώ λέω να φτιάξω ένα λιβάδι με έναν γαλάζιο ουρανό.</vt:lpstr>
      <vt:lpstr>Έτοιμο το λιβάδι…</vt:lpstr>
      <vt:lpstr>Κολλάμε τώρα τα καπάκια που θα είναι οι καρδιές των λουλουδιών μας</vt:lpstr>
      <vt:lpstr>Κόβουμε μερικά καλαμάκια σε διάφορα μεγέθη</vt:lpstr>
      <vt:lpstr>Και τα κολλάμε για να γίνουν τα κοτσάνια των λουλουδιών και τα χόρτα δίπλα τους</vt:lpstr>
      <vt:lpstr>Κόβουμε άλλα καλαμάκια σε ίσα κομμάτια και τα κολλάμε γύρω-γύρω από τα καπάκια</vt:lpstr>
      <vt:lpstr>Αυτά θα είναι τα πέταλα των λουλουδιών</vt:lpstr>
      <vt:lpstr>Μετά….  Δεν έχει μετά!!!! Τόσο εύκολο ήταν!!!!!  </vt:lpstr>
      <vt:lpstr>Καλή επιτυχία παιδιά!!!  Και τα λέμε σύντομα από κοντά!!!!  Η δασκάλα σας  κυρία Πάολα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Γειά σας παιδιά. Έχετε σκεφτεί ποτέ πόσο εύκολα μπορούμε να φτιάξουμε λουλούδια από ανακυκλώσιμα υλικά;</dc:title>
  <dc:creator>12</dc:creator>
  <cp:lastModifiedBy>Lenovo</cp:lastModifiedBy>
  <cp:revision>2</cp:revision>
  <dcterms:created xsi:type="dcterms:W3CDTF">2020-05-26T06:33:25Z</dcterms:created>
  <dcterms:modified xsi:type="dcterms:W3CDTF">2020-05-26T08:16:39Z</dcterms:modified>
</cp:coreProperties>
</file>