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63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7F74E-57F3-4B96-9D78-3F3B1302DB6B}" type="datetimeFigureOut">
              <a:rPr lang="el-GR" smtClean="0"/>
              <a:t>21/5/2020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73695-2F60-4AFC-9D12-06DD2DE232D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3357585"/>
          </a:xfrm>
        </p:spPr>
        <p:txBody>
          <a:bodyPr>
            <a:noAutofit/>
          </a:bodyPr>
          <a:lstStyle/>
          <a:p>
            <a:r>
              <a:rPr lang="el-GR" sz="3600" dirty="0" smtClean="0"/>
              <a:t>Γεια σας παιδιά!!</a:t>
            </a:r>
            <a:br>
              <a:rPr lang="el-GR" sz="3600" dirty="0" smtClean="0"/>
            </a:br>
            <a:r>
              <a:rPr lang="el-GR" sz="3600" dirty="0" smtClean="0"/>
              <a:t>Ζέστανε ο καιρός και ονειρεύομαι τη θάλασσα. </a:t>
            </a:r>
            <a:br>
              <a:rPr lang="el-GR" sz="3600" dirty="0" smtClean="0"/>
            </a:br>
            <a:r>
              <a:rPr lang="el-GR" sz="3600" dirty="0" smtClean="0"/>
              <a:t>Μου ήρθε η ιδέα να φτιάξουμε ένα ψάρι. </a:t>
            </a:r>
            <a:br>
              <a:rPr lang="el-GR" sz="3600" dirty="0" smtClean="0"/>
            </a:br>
            <a:r>
              <a:rPr lang="el-GR" sz="3600" dirty="0" smtClean="0"/>
              <a:t>Τι λέτε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pic>
        <p:nvPicPr>
          <p:cNvPr id="4" name="3 - Εικόνα" descr="8d504500a3ab66cf19f1930713473d1c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3714752"/>
            <a:ext cx="2717794" cy="25778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Κολλάτε στη θάλασσα το κεφάλι</a:t>
            </a:r>
            <a:endParaRPr lang="el-GR" sz="3600" dirty="0"/>
          </a:p>
        </p:txBody>
      </p:sp>
      <p:pic>
        <p:nvPicPr>
          <p:cNvPr id="4" name="3 - Θέση περιεχομένου" descr="96838046_240440767397400_102875061994022502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1598" y="1600200"/>
            <a:ext cx="6580803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Από κάτω αρχίζετε να κολλάτε δυο λωρίδες κι ένα </a:t>
            </a:r>
            <a:r>
              <a:rPr lang="el-GR" sz="3600" dirty="0" err="1" smtClean="0"/>
              <a:t>τερταγωνάκι</a:t>
            </a:r>
            <a:r>
              <a:rPr lang="el-GR" sz="3600" dirty="0" smtClean="0"/>
              <a:t> στη μέση </a:t>
            </a:r>
            <a:endParaRPr lang="el-GR" sz="3600" dirty="0"/>
          </a:p>
        </p:txBody>
      </p:sp>
      <p:pic>
        <p:nvPicPr>
          <p:cNvPr id="4" name="3 - Θέση περιεχομένου" descr="98272855_243302123621139_730844188847269478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2000240"/>
            <a:ext cx="6029258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el-GR" sz="3600" dirty="0" smtClean="0"/>
              <a:t>Συνεχίζετε έτσι για να φτιάξετε τη ραχοκοκαλιά.</a:t>
            </a:r>
            <a:br>
              <a:rPr lang="el-GR" sz="3600" dirty="0" smtClean="0"/>
            </a:br>
            <a:r>
              <a:rPr lang="el-GR" sz="3600" dirty="0" smtClean="0"/>
              <a:t>Στο τέλος κολλάτε και την ουρά</a:t>
            </a:r>
            <a:endParaRPr lang="el-GR" sz="3600" dirty="0"/>
          </a:p>
        </p:txBody>
      </p:sp>
      <p:pic>
        <p:nvPicPr>
          <p:cNvPr id="4" name="3 - Θέση περιεχομένου" descr="98153986_717336052352036_8527816789235597312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000240"/>
            <a:ext cx="6621148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Κόβετε ένα μεγάλο </a:t>
            </a:r>
            <a:r>
              <a:rPr lang="el-GR" sz="3600" dirty="0" err="1" smtClean="0"/>
              <a:t>κυκλάκι</a:t>
            </a:r>
            <a:r>
              <a:rPr lang="el-GR" sz="3600" dirty="0" smtClean="0"/>
              <a:t> από ένα χρώμα κι ένα πιο μικρό από ένα άλλο χρώμα για το μάτι του ψαριού</a:t>
            </a:r>
            <a:endParaRPr lang="el-GR" sz="3600" dirty="0"/>
          </a:p>
        </p:txBody>
      </p:sp>
      <p:pic>
        <p:nvPicPr>
          <p:cNvPr id="4" name="3 - Θέση περιεχομένου" descr="98338446_303771513970933_540282449620369408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088" y="3053555"/>
            <a:ext cx="3548110" cy="320839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Κολλάτε πρώτα το μεγάλο </a:t>
            </a:r>
            <a:r>
              <a:rPr lang="el-GR" sz="3600" dirty="0" err="1" smtClean="0"/>
              <a:t>κυκλάκι</a:t>
            </a:r>
            <a:endParaRPr lang="el-GR" sz="3600" dirty="0"/>
          </a:p>
        </p:txBody>
      </p:sp>
      <p:pic>
        <p:nvPicPr>
          <p:cNvPr id="4" name="3 - Θέση περιεχομένου" descr="98172966_673586713493128_7620831438484537344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000240"/>
            <a:ext cx="4031957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από πάνω το μικρό για μάτι</a:t>
            </a:r>
            <a:endParaRPr lang="el-GR" sz="3600" dirty="0"/>
          </a:p>
        </p:txBody>
      </p:sp>
      <p:pic>
        <p:nvPicPr>
          <p:cNvPr id="4" name="3 - Θέση περιεχομένου" descr="98239470_253100219344765_61645997944057364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928802"/>
            <a:ext cx="421881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Έτοιμο το ψάρι μας….</a:t>
            </a:r>
            <a:endParaRPr lang="el-GR" sz="3600" dirty="0"/>
          </a:p>
        </p:txBody>
      </p:sp>
      <p:pic>
        <p:nvPicPr>
          <p:cNvPr id="4" name="3 - Θέση περιεχομένου" descr="98944818_1356315107887001_50039044247629332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628414"/>
            <a:ext cx="6429420" cy="4826351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Πόσα ψάρια μπορείτε να φτιάξετε παιδιά</a:t>
            </a:r>
            <a:r>
              <a:rPr lang="en-US" sz="3600" dirty="0" smtClean="0"/>
              <a:t>;</a:t>
            </a:r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Η δασκάλα σας</a:t>
            </a:r>
            <a:br>
              <a:rPr lang="el-GR" sz="3600" dirty="0" smtClean="0"/>
            </a:br>
            <a:r>
              <a:rPr lang="el-GR" sz="3600" dirty="0" smtClean="0"/>
              <a:t>κυρία </a:t>
            </a:r>
            <a:r>
              <a:rPr lang="el-GR" sz="3600" dirty="0" err="1" smtClean="0"/>
              <a:t>Πάολα</a:t>
            </a:r>
            <a:endParaRPr lang="el-GR" sz="3600" dirty="0"/>
          </a:p>
        </p:txBody>
      </p:sp>
      <p:sp>
        <p:nvSpPr>
          <p:cNvPr id="4" name="3 - Γελαστό πρόσωπο"/>
          <p:cNvSpPr/>
          <p:nvPr/>
        </p:nvSpPr>
        <p:spPr>
          <a:xfrm>
            <a:off x="7072330" y="4786322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Τα υλικά που θα χρειαστείτε είναι</a:t>
            </a:r>
            <a:r>
              <a:rPr lang="en-US" sz="3600" dirty="0" smtClean="0"/>
              <a:t>:</a:t>
            </a:r>
            <a:endParaRPr lang="el-GR" sz="36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Ένα άσπρο χαρτί</a:t>
            </a:r>
          </a:p>
          <a:p>
            <a:r>
              <a:rPr lang="el-GR" dirty="0" smtClean="0"/>
              <a:t>Ένα μολύβι</a:t>
            </a:r>
          </a:p>
          <a:p>
            <a:r>
              <a:rPr lang="el-GR" dirty="0" smtClean="0"/>
              <a:t>Ψαλίδι</a:t>
            </a:r>
          </a:p>
          <a:p>
            <a:r>
              <a:rPr lang="el-GR" dirty="0" smtClean="0"/>
              <a:t>Χρώματα και πινέλο</a:t>
            </a:r>
          </a:p>
          <a:p>
            <a:r>
              <a:rPr lang="el-GR" dirty="0" smtClean="0"/>
              <a:t>Χρωματιστά χαρτιά ή χαρτιά από περιοδικό</a:t>
            </a:r>
          </a:p>
          <a:p>
            <a:r>
              <a:rPr lang="el-GR" dirty="0" smtClean="0"/>
              <a:t>Κόλλα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98350685_3241715739276577_885465129351643136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042" y="785793"/>
            <a:ext cx="8073486" cy="543450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el-GR" sz="4000" dirty="0" smtClean="0"/>
              <a:t>Βάφετε το χαρτί μπλε με μαύρο.</a:t>
            </a:r>
            <a:br>
              <a:rPr lang="el-GR" sz="4000" dirty="0" smtClean="0"/>
            </a:br>
            <a:r>
              <a:rPr lang="el-GR" sz="4000" dirty="0" smtClean="0"/>
              <a:t>Όσο πιο βαθιά στη θάλασσα ζει το ψάρι τόσο πιο σκούρο είναι το χρώμα </a:t>
            </a:r>
            <a:r>
              <a:rPr lang="el-GR" dirty="0" smtClean="0"/>
              <a:t>της</a:t>
            </a:r>
            <a:endParaRPr lang="el-GR" dirty="0"/>
          </a:p>
        </p:txBody>
      </p:sp>
      <p:pic>
        <p:nvPicPr>
          <p:cNvPr id="4" name="3 - Θέση περιεχομένου" descr="98287960_559967088038161_607728359460936089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2036244"/>
            <a:ext cx="6099748" cy="457887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643074"/>
          </a:xfrm>
        </p:spPr>
        <p:txBody>
          <a:bodyPr>
            <a:noAutofit/>
          </a:bodyPr>
          <a:lstStyle/>
          <a:p>
            <a:r>
              <a:rPr lang="el-GR" sz="3600" dirty="0" smtClean="0"/>
              <a:t>Ανακατεύουμε τα χρώματα στο χαρτί.</a:t>
            </a:r>
            <a:br>
              <a:rPr lang="el-GR" sz="3600" dirty="0" smtClean="0"/>
            </a:br>
            <a:r>
              <a:rPr lang="el-GR" sz="3600" dirty="0" smtClean="0"/>
              <a:t>Μπορείτε να κάνετε τη δική σας θάλασσα ότι  χρώμα θέλετε</a:t>
            </a:r>
            <a:endParaRPr lang="el-GR" sz="3600" dirty="0"/>
          </a:p>
        </p:txBody>
      </p:sp>
      <p:pic>
        <p:nvPicPr>
          <p:cNvPr id="4" name="3 - Θέση περιεχομένου" descr="99102743_686050295578991_66195573048847892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2071678"/>
            <a:ext cx="602925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el-GR" sz="3600" dirty="0" smtClean="0"/>
              <a:t>Αφήνετε τη θάλασσα στην άκρη να στεγνώσει</a:t>
            </a:r>
            <a:endParaRPr lang="el-GR" sz="3600" dirty="0"/>
          </a:p>
        </p:txBody>
      </p:sp>
      <p:pic>
        <p:nvPicPr>
          <p:cNvPr id="4" name="3 - Θέση περιεχομένου" descr="98078216_301108117588704_596524877998771404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785926"/>
            <a:ext cx="6500857" cy="476729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el-GR" sz="3600" dirty="0" smtClean="0"/>
              <a:t>Στην πίσω μεριά από το χρωματιστό χαρτί σχεδιάζετε το κεφάλι και την ουρά όπως φαίνεται κάτω</a:t>
            </a:r>
            <a:endParaRPr lang="el-GR" sz="3600" dirty="0"/>
          </a:p>
        </p:txBody>
      </p:sp>
      <p:pic>
        <p:nvPicPr>
          <p:cNvPr id="4" name="3 - Θέση περιεχομένου" descr="98199383_672603456867422_556052628933443584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500306"/>
            <a:ext cx="6981825" cy="39528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Και κόβετε αυτά τα κομμάτια</a:t>
            </a:r>
            <a:endParaRPr lang="el-GR" sz="3600" dirty="0"/>
          </a:p>
        </p:txBody>
      </p:sp>
      <p:pic>
        <p:nvPicPr>
          <p:cNvPr id="4" name="3 - Θέση περιεχομένου" descr="98297370_283251529380587_254384613513546956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962" y="1829594"/>
            <a:ext cx="6696075" cy="406717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 smtClean="0"/>
              <a:t>Από τα χρωματιστά χαρτιά κόβετε μικρές λωρίδες και τετραγωνάκια</a:t>
            </a:r>
            <a:endParaRPr lang="el-GR" sz="3600" dirty="0"/>
          </a:p>
        </p:txBody>
      </p:sp>
      <p:pic>
        <p:nvPicPr>
          <p:cNvPr id="4" name="3 - Θέση περιεχομένου" descr="98599425_552294638989292_600931596907839488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061558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146</Words>
  <Application>Microsoft Office PowerPoint</Application>
  <PresentationFormat>Προβολή στην οθόνη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Γεια σας παιδιά!! Ζέστανε ο καιρός και ονειρεύομαι τη θάλασσα.  Μου ήρθε η ιδέα να φτιάξουμε ένα ψάρι.  Τι λέτε;</vt:lpstr>
      <vt:lpstr>Τα υλικά που θα χρειαστείτε είναι:</vt:lpstr>
      <vt:lpstr>Παρουσίαση του PowerPoint</vt:lpstr>
      <vt:lpstr>Βάφετε το χαρτί μπλε με μαύρο. Όσο πιο βαθιά στη θάλασσα ζει το ψάρι τόσο πιο σκούρο είναι το χρώμα της</vt:lpstr>
      <vt:lpstr>Ανακατεύουμε τα χρώματα στο χαρτί. Μπορείτε να κάνετε τη δική σας θάλασσα ότι  χρώμα θέλετε</vt:lpstr>
      <vt:lpstr>Αφήνετε τη θάλασσα στην άκρη να στεγνώσει</vt:lpstr>
      <vt:lpstr>Στην πίσω μεριά από το χρωματιστό χαρτί σχεδιάζετε το κεφάλι και την ουρά όπως φαίνεται κάτω</vt:lpstr>
      <vt:lpstr>Και κόβετε αυτά τα κομμάτια</vt:lpstr>
      <vt:lpstr>Από τα χρωματιστά χαρτιά κόβετε μικρές λωρίδες και τετραγωνάκια</vt:lpstr>
      <vt:lpstr>Κολλάτε στη θάλασσα το κεφάλι</vt:lpstr>
      <vt:lpstr>Από κάτω αρχίζετε να κολλάτε δυο λωρίδες κι ένα τερταγωνάκι στη μέση </vt:lpstr>
      <vt:lpstr>Συνεχίζετε έτσι για να φτιάξετε τη ραχοκοκαλιά. Στο τέλος κολλάτε και την ουρά</vt:lpstr>
      <vt:lpstr>Κόβετε ένα μεγάλο κυκλάκι από ένα χρώμα κι ένα πιο μικρό από ένα άλλο χρώμα για το μάτι του ψαριού</vt:lpstr>
      <vt:lpstr>Κολλάτε πρώτα το μεγάλο κυκλάκι</vt:lpstr>
      <vt:lpstr>Και από πάνω το μικρό για μάτι</vt:lpstr>
      <vt:lpstr>Έτοιμο το ψάρι μας….</vt:lpstr>
      <vt:lpstr>Πόσα ψάρια μπορείτε να φτιάξετε παιδιά;  Η δασκάλα σας κυρία Πάολα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Γεια σας παιδιά!! Ζέστανε ο καιρός και ονειρεύομαι τη θάλασσα.  Μου ήρθε η ιδέα να φτιάξουμε ένα ψάρι.  Τι λέτε;</dc:title>
  <dc:creator>12</dc:creator>
  <cp:lastModifiedBy>Lenovo</cp:lastModifiedBy>
  <cp:revision>5</cp:revision>
  <dcterms:created xsi:type="dcterms:W3CDTF">2020-05-21T10:43:38Z</dcterms:created>
  <dcterms:modified xsi:type="dcterms:W3CDTF">2020-05-21T16:25:33Z</dcterms:modified>
</cp:coreProperties>
</file>