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1" d="100"/>
          <a:sy n="81" d="100"/>
        </p:scale>
        <p:origin x="-21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C66-3039-4332-A248-1021E6C17A47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84B-902F-4AB1-99F8-1ED2F20CBC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275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C66-3039-4332-A248-1021E6C17A47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84B-902F-4AB1-99F8-1ED2F20CBC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473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C66-3039-4332-A248-1021E6C17A47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84B-902F-4AB1-99F8-1ED2F20CBC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010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C66-3039-4332-A248-1021E6C17A47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84B-902F-4AB1-99F8-1ED2F20CBC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944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C66-3039-4332-A248-1021E6C17A47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84B-902F-4AB1-99F8-1ED2F20CBC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729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C66-3039-4332-A248-1021E6C17A47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84B-902F-4AB1-99F8-1ED2F20CBC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561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C66-3039-4332-A248-1021E6C17A47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84B-902F-4AB1-99F8-1ED2F20CBC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7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C66-3039-4332-A248-1021E6C17A47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84B-902F-4AB1-99F8-1ED2F20CBC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49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C66-3039-4332-A248-1021E6C17A47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84B-902F-4AB1-99F8-1ED2F20CBC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397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C66-3039-4332-A248-1021E6C17A47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84B-902F-4AB1-99F8-1ED2F20CBC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395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C66-3039-4332-A248-1021E6C17A47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84B-902F-4AB1-99F8-1ED2F20CBC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027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9FC66-3039-4332-A248-1021E6C17A47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7084B-902F-4AB1-99F8-1ED2F20CBC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755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h131kedn2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4106"/>
            <a:ext cx="9144000" cy="981740"/>
          </a:xfrm>
        </p:spPr>
        <p:txBody>
          <a:bodyPr>
            <a:normAutofit/>
          </a:bodyPr>
          <a:lstStyle/>
          <a:p>
            <a:r>
              <a:rPr lang="el-GR" sz="4800" dirty="0" smtClean="0">
                <a:latin typeface="Comic Sans MS" panose="030F0702030302020204" pitchFamily="66" charset="0"/>
              </a:rPr>
              <a:t>Δασικά και οπωροφόρα δέντρα 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31614"/>
          </a:xfrm>
        </p:spPr>
        <p:txBody>
          <a:bodyPr>
            <a:noAutofit/>
          </a:bodyPr>
          <a:lstStyle/>
          <a:p>
            <a:r>
              <a:rPr lang="el-GR" sz="3600" dirty="0" smtClean="0">
                <a:latin typeface="Comic Sans MS" panose="030F0702030302020204" pitchFamily="66" charset="0"/>
              </a:rPr>
              <a:t>Σε προηγούμενο μάθημα θυμηθήκαμε τα φυλλοβόλα και τα αειθαλή δέντρα.</a:t>
            </a:r>
          </a:p>
          <a:p>
            <a:r>
              <a:rPr lang="el-GR" sz="3600" dirty="0" smtClean="0">
                <a:latin typeface="Comic Sans MS" panose="030F0702030302020204" pitchFamily="66" charset="0"/>
              </a:rPr>
              <a:t>Σε αυτό το μάθημα θα μάθουμε για τα </a:t>
            </a:r>
            <a:r>
              <a:rPr lang="el-GR" sz="3600" b="1" dirty="0" smtClean="0">
                <a:latin typeface="Comic Sans MS" panose="030F0702030302020204" pitchFamily="66" charset="0"/>
              </a:rPr>
              <a:t>δασικά</a:t>
            </a:r>
            <a:r>
              <a:rPr lang="el-GR" sz="3600" dirty="0" smtClean="0">
                <a:latin typeface="Comic Sans MS" panose="030F0702030302020204" pitchFamily="66" charset="0"/>
              </a:rPr>
              <a:t> και τα </a:t>
            </a:r>
            <a:r>
              <a:rPr lang="el-GR" sz="3600" b="1" dirty="0" smtClean="0">
                <a:latin typeface="Comic Sans MS" panose="030F0702030302020204" pitchFamily="66" charset="0"/>
              </a:rPr>
              <a:t>οπωροφόρα </a:t>
            </a:r>
            <a:r>
              <a:rPr lang="el-GR" sz="3600" dirty="0" smtClean="0">
                <a:latin typeface="Comic Sans MS" panose="030F0702030302020204" pitchFamily="66" charset="0"/>
              </a:rPr>
              <a:t>δέντρα !</a:t>
            </a:r>
            <a:endParaRPr lang="el-GR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5417"/>
          </a:xfrm>
        </p:spPr>
        <p:txBody>
          <a:bodyPr>
            <a:normAutofit/>
          </a:bodyPr>
          <a:lstStyle/>
          <a:p>
            <a:pPr algn="ctr"/>
            <a:r>
              <a:rPr lang="el-GR" sz="36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Ποι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l-GR" sz="36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l-GR" sz="36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είναι τα δασικά δέντρα; Πού φυτρώνουν;</a:t>
            </a:r>
            <a:endParaRPr lang="el-GR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19" y="1238864"/>
            <a:ext cx="11493910" cy="5171767"/>
          </a:xfrm>
        </p:spPr>
        <p:txBody>
          <a:bodyPr/>
          <a:lstStyle/>
          <a:p>
            <a:r>
              <a:rPr lang="el-GR" b="1" u="sng" dirty="0" smtClean="0">
                <a:latin typeface="Comic Sans MS" panose="030F0702030302020204" pitchFamily="66" charset="0"/>
              </a:rPr>
              <a:t>Δασικά</a:t>
            </a:r>
            <a:r>
              <a:rPr lang="el-GR" b="1" dirty="0" smtClean="0">
                <a:latin typeface="Comic Sans MS" panose="030F0702030302020204" pitchFamily="66" charset="0"/>
              </a:rPr>
              <a:t> ονομάζουμε τα δέντρα που φυτρώνουν μόνα τους στο </a:t>
            </a:r>
            <a:r>
              <a:rPr lang="el-GR" b="1" i="1" u="sng" dirty="0" smtClean="0">
                <a:latin typeface="Comic Sans MS" panose="030F0702030302020204" pitchFamily="66" charset="0"/>
              </a:rPr>
              <a:t>δάσος</a:t>
            </a:r>
            <a:r>
              <a:rPr lang="el-GR" b="1" dirty="0" smtClean="0">
                <a:latin typeface="Comic Sans MS" panose="030F0702030302020204" pitchFamily="66" charset="0"/>
              </a:rPr>
              <a:t>. </a:t>
            </a:r>
            <a:r>
              <a:rPr lang="el-GR" b="1" u="sng" dirty="0" smtClean="0">
                <a:latin typeface="Comic Sans MS" panose="030F0702030302020204" pitchFamily="66" charset="0"/>
              </a:rPr>
              <a:t>Δεν τα φυτεύει ο </a:t>
            </a:r>
            <a:r>
              <a:rPr lang="el-GR" b="1" u="sng" dirty="0">
                <a:latin typeface="Comic Sans MS" panose="030F0702030302020204" pitchFamily="66" charset="0"/>
              </a:rPr>
              <a:t>ά</a:t>
            </a:r>
            <a:r>
              <a:rPr lang="el-GR" b="1" u="sng" dirty="0" smtClean="0">
                <a:latin typeface="Comic Sans MS" panose="030F0702030302020204" pitchFamily="66" charset="0"/>
              </a:rPr>
              <a:t>νθρωπος</a:t>
            </a:r>
            <a:r>
              <a:rPr lang="el-GR" b="1" dirty="0" smtClean="0">
                <a:latin typeface="Comic Sans MS" panose="030F0702030302020204" pitchFamily="66" charset="0"/>
              </a:rPr>
              <a:t>, μεγαλώνουν μόνα τους με </a:t>
            </a:r>
            <a:r>
              <a:rPr lang="el-GR" b="1" dirty="0" smtClean="0">
                <a:latin typeface="Comic Sans MS" panose="030F0702030302020204" pitchFamily="66" charset="0"/>
              </a:rPr>
              <a:t>τη </a:t>
            </a:r>
            <a:r>
              <a:rPr lang="el-GR" b="1" dirty="0" smtClean="0">
                <a:latin typeface="Comic Sans MS" panose="030F0702030302020204" pitchFamily="66" charset="0"/>
              </a:rPr>
              <a:t>βροχή και τον ήλιο! Δεν μας δίνουν καρπούς για να φάμε. </a:t>
            </a:r>
          </a:p>
          <a:p>
            <a:endParaRPr lang="el-GR" b="1" dirty="0">
              <a:latin typeface="Comic Sans MS" panose="030F0702030302020204" pitchFamily="66" charset="0"/>
            </a:endParaRPr>
          </a:p>
          <a:p>
            <a:endParaRPr lang="el-GR" b="1" dirty="0" smtClean="0">
              <a:latin typeface="Comic Sans MS" panose="030F0702030302020204" pitchFamily="66" charset="0"/>
            </a:endParaRPr>
          </a:p>
          <a:p>
            <a:r>
              <a:rPr lang="el-GR" b="1" dirty="0" smtClean="0">
                <a:latin typeface="Comic Sans MS" panose="030F0702030302020204" pitchFamily="66" charset="0"/>
              </a:rPr>
              <a:t>Τα δασικά δέντρα μας δίνουν το </a:t>
            </a:r>
            <a:r>
              <a:rPr lang="el-GR" b="1" u="sng" dirty="0" smtClean="0">
                <a:latin typeface="Comic Sans MS" panose="030F0702030302020204" pitchFamily="66" charset="0"/>
              </a:rPr>
              <a:t>ξύλο</a:t>
            </a:r>
            <a:r>
              <a:rPr lang="el-GR" b="1" dirty="0" smtClean="0">
                <a:latin typeface="Comic Sans MS" panose="030F0702030302020204" pitchFamily="66" charset="0"/>
              </a:rPr>
              <a:t> από το οποίο φτιάχνονται πάρα πολλα πράγματα, όπως το θρανίο και οι καρέκλες του σχολείου! </a:t>
            </a:r>
          </a:p>
          <a:p>
            <a:endParaRPr lang="el-GR" dirty="0"/>
          </a:p>
          <a:p>
            <a:r>
              <a:rPr lang="el-GR" b="1" dirty="0" smtClean="0">
                <a:latin typeface="Comic Sans MS" panose="030F0702030302020204" pitchFamily="66" charset="0"/>
              </a:rPr>
              <a:t>Τέτοια δέντρα είναι : </a:t>
            </a:r>
            <a:r>
              <a:rPr lang="el-GR" b="1" dirty="0">
                <a:latin typeface="Comic Sans MS" panose="030F0702030302020204" pitchFamily="66" charset="0"/>
              </a:rPr>
              <a:t>τ</a:t>
            </a:r>
            <a:r>
              <a:rPr lang="el-GR" b="1" dirty="0" smtClean="0">
                <a:latin typeface="Comic Sans MS" panose="030F0702030302020204" pitchFamily="66" charset="0"/>
              </a:rPr>
              <a:t>ο πεύκο, το έλατο, η βελανιδιά, το κυπαρίσσι. 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6198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36"/>
            <a:ext cx="10515600" cy="677094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latin typeface="Comic Sans MS" panose="030F0702030302020204" pitchFamily="66" charset="0"/>
              </a:rPr>
              <a:t>Ας δούμε μερικά δασικά δέντρα!</a:t>
            </a:r>
            <a:endParaRPr lang="el-GR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81" y="1042218"/>
            <a:ext cx="11248103" cy="5525729"/>
          </a:xfrm>
        </p:spPr>
        <p:txBody>
          <a:bodyPr/>
          <a:lstStyle/>
          <a:p>
            <a:r>
              <a:rPr lang="el-GR" b="1" dirty="0" smtClean="0">
                <a:latin typeface="Comic Sans MS" panose="030F0702030302020204" pitchFamily="66" charset="0"/>
              </a:rPr>
              <a:t>Πεύκο         </a:t>
            </a:r>
          </a:p>
          <a:p>
            <a:endParaRPr lang="el-GR" b="1" dirty="0">
              <a:latin typeface="Comic Sans MS" panose="030F0702030302020204" pitchFamily="66" charset="0"/>
            </a:endParaRPr>
          </a:p>
          <a:p>
            <a:endParaRPr lang="el-GR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                                                  Έλατο</a:t>
            </a:r>
          </a:p>
          <a:p>
            <a:endParaRPr lang="el-GR" b="1" dirty="0">
              <a:latin typeface="Comic Sans MS" panose="030F0702030302020204" pitchFamily="66" charset="0"/>
            </a:endParaRPr>
          </a:p>
          <a:p>
            <a:endParaRPr lang="el-GR" b="1" dirty="0" smtClean="0">
              <a:latin typeface="Comic Sans MS" panose="030F0702030302020204" pitchFamily="66" charset="0"/>
            </a:endParaRPr>
          </a:p>
          <a:p>
            <a:r>
              <a:rPr lang="el-GR" b="1" dirty="0" smtClean="0">
                <a:latin typeface="Comic Sans MS" panose="030F0702030302020204" pitchFamily="66" charset="0"/>
              </a:rPr>
              <a:t>Βελανιδιά</a:t>
            </a:r>
          </a:p>
          <a:p>
            <a:endParaRPr lang="el-GR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b="1" dirty="0" smtClean="0">
                <a:latin typeface="Comic Sans MS" panose="030F0702030302020204" pitchFamily="66" charset="0"/>
              </a:rPr>
              <a:t>                                           Κυπαρίσσι 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032" y="3972232"/>
            <a:ext cx="2123768" cy="2831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13" y="1042218"/>
            <a:ext cx="2379406" cy="2660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4599019"/>
            <a:ext cx="2412180" cy="1809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80" y="4291656"/>
            <a:ext cx="2147174" cy="2566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20" y="1042219"/>
            <a:ext cx="2576051" cy="2660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59" y="1057720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6" y="117988"/>
            <a:ext cx="10962968" cy="1219200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Ποια </a:t>
            </a:r>
            <a:r>
              <a:rPr 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είναι τα οπωροφόρα δέντρα; Πού φυτρώνουν; </a:t>
            </a:r>
            <a:endParaRPr lang="el-G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23" y="1838632"/>
            <a:ext cx="11464412" cy="4611329"/>
          </a:xfrm>
        </p:spPr>
        <p:txBody>
          <a:bodyPr/>
          <a:lstStyle/>
          <a:p>
            <a:r>
              <a:rPr lang="el-GR" b="1" dirty="0" smtClean="0">
                <a:latin typeface="Comic Sans MS" panose="030F0702030302020204" pitchFamily="66" charset="0"/>
              </a:rPr>
              <a:t>Οπωροφόρα είναι τα δέντρα που μας δίνουν καρπούς για να φάμε. </a:t>
            </a:r>
          </a:p>
          <a:p>
            <a:pPr marL="0" indent="0">
              <a:buNone/>
            </a:pPr>
            <a:endParaRPr lang="el-GR" b="1" dirty="0" smtClean="0">
              <a:latin typeface="Comic Sans MS" panose="030F0702030302020204" pitchFamily="66" charset="0"/>
            </a:endParaRPr>
          </a:p>
          <a:p>
            <a:r>
              <a:rPr lang="el-GR" b="1" dirty="0" smtClean="0">
                <a:latin typeface="Comic Sans MS" panose="030F0702030302020204" pitchFamily="66" charset="0"/>
              </a:rPr>
              <a:t>Τα δέντρα αυτά τα φυτεύει και τα φροντίζει ο άνθρωπος για να μεγαλώσουν, δηλαδή τα </a:t>
            </a:r>
            <a:r>
              <a:rPr lang="el-GR" b="1" dirty="0" smtClean="0">
                <a:latin typeface="Comic Sans MS" panose="030F0702030302020204" pitchFamily="66" charset="0"/>
              </a:rPr>
              <a:t>καλλιεργεί.</a:t>
            </a:r>
            <a:endParaRPr lang="el-GR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b="1" dirty="0" smtClean="0">
              <a:latin typeface="Comic Sans MS" panose="030F0702030302020204" pitchFamily="66" charset="0"/>
            </a:endParaRPr>
          </a:p>
          <a:p>
            <a:r>
              <a:rPr lang="el-GR" b="1" dirty="0" smtClean="0">
                <a:latin typeface="Comic Sans MS" panose="030F0702030302020204" pitchFamily="66" charset="0"/>
              </a:rPr>
              <a:t>Δεν φυτρώνουν στο δάσος αλλά σε χωράφι.</a:t>
            </a:r>
          </a:p>
          <a:p>
            <a:endParaRPr lang="el-GR" b="1" dirty="0" smtClean="0">
              <a:latin typeface="Comic Sans MS" panose="030F0702030302020204" pitchFamily="66" charset="0"/>
            </a:endParaRPr>
          </a:p>
          <a:p>
            <a:r>
              <a:rPr lang="el-GR" b="1" dirty="0" smtClean="0">
                <a:latin typeface="Comic Sans MS" panose="030F0702030302020204" pitchFamily="66" charset="0"/>
              </a:rPr>
              <a:t>Οπωροφόρα δέντρα είναι : η μηλιά, η αχλαδιά , η κερασιά, η ελιά, η βερυκοκιά, η ροδακινιά, το αβοκάντο, η πορτοκαλιά.</a:t>
            </a:r>
          </a:p>
        </p:txBody>
      </p:sp>
    </p:spTree>
    <p:extLst>
      <p:ext uri="{BB962C8B-B14F-4D97-AF65-F5344CB8AC3E}">
        <p14:creationId xmlns:p14="http://schemas.microsoft.com/office/powerpoint/2010/main" val="3201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61" y="365126"/>
            <a:ext cx="11582400" cy="74592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Comic Sans MS" panose="030F0702030302020204" pitchFamily="66" charset="0"/>
              </a:rPr>
              <a:t>Ας δούμε μερικά οπωροφόρα δέντρα με τους καρπούς τους.</a:t>
            </a:r>
            <a:endParaRPr lang="el-GR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303" y="1189703"/>
            <a:ext cx="11533239" cy="5338916"/>
          </a:xfrm>
        </p:spPr>
        <p:txBody>
          <a:bodyPr/>
          <a:lstStyle/>
          <a:p>
            <a:r>
              <a:rPr lang="el-GR" b="1" dirty="0" smtClean="0">
                <a:latin typeface="Comic Sans MS" panose="030F0702030302020204" pitchFamily="66" charset="0"/>
              </a:rPr>
              <a:t>Μηλιά                                    Μήλο</a:t>
            </a:r>
          </a:p>
          <a:p>
            <a:endParaRPr lang="el-GR" b="1" dirty="0">
              <a:latin typeface="Comic Sans MS" panose="030F0702030302020204" pitchFamily="66" charset="0"/>
            </a:endParaRPr>
          </a:p>
          <a:p>
            <a:endParaRPr lang="el-GR" b="1" dirty="0" smtClean="0">
              <a:latin typeface="Comic Sans MS" panose="030F0702030302020204" pitchFamily="66" charset="0"/>
            </a:endParaRPr>
          </a:p>
          <a:p>
            <a:endParaRPr lang="el-GR" b="1" dirty="0">
              <a:latin typeface="Comic Sans MS" panose="030F0702030302020204" pitchFamily="66" charset="0"/>
            </a:endParaRPr>
          </a:p>
          <a:p>
            <a:r>
              <a:rPr lang="el-GR" b="1" smtClean="0">
                <a:latin typeface="Comic Sans MS" panose="030F0702030302020204" pitchFamily="66" charset="0"/>
              </a:rPr>
              <a:t>Αχλαδιά                         Αχλάδι</a:t>
            </a:r>
            <a:endParaRPr lang="el-GR" b="1" dirty="0" smtClean="0">
              <a:latin typeface="Comic Sans MS" panose="030F0702030302020204" pitchFamily="66" charset="0"/>
            </a:endParaRPr>
          </a:p>
          <a:p>
            <a:endParaRPr lang="el-GR" b="1" dirty="0">
              <a:latin typeface="Comic Sans MS" panose="030F0702030302020204" pitchFamily="66" charset="0"/>
            </a:endParaRPr>
          </a:p>
          <a:p>
            <a:endParaRPr lang="el-GR" b="1" dirty="0" smtClean="0">
              <a:latin typeface="Comic Sans MS" panose="030F0702030302020204" pitchFamily="66" charset="0"/>
            </a:endParaRPr>
          </a:p>
          <a:p>
            <a:endParaRPr lang="el-GR" b="1" dirty="0">
              <a:latin typeface="Comic Sans MS" panose="030F0702030302020204" pitchFamily="66" charset="0"/>
            </a:endParaRPr>
          </a:p>
          <a:p>
            <a:r>
              <a:rPr lang="el-GR" b="1" dirty="0" smtClean="0">
                <a:latin typeface="Comic Sans MS" panose="030F0702030302020204" pitchFamily="66" charset="0"/>
              </a:rPr>
              <a:t>Αβοκάντο δέντρο                      Αβοκάντο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59" y="2967346"/>
            <a:ext cx="1414551" cy="2155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16" y="2886750"/>
            <a:ext cx="2647660" cy="1754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49" y="1201675"/>
            <a:ext cx="1685075" cy="1685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16" y="1084524"/>
            <a:ext cx="3198267" cy="1802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110" y="4828867"/>
            <a:ext cx="1699752" cy="1699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49" y="4695517"/>
            <a:ext cx="1966451" cy="196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03" y="217641"/>
            <a:ext cx="11641393" cy="765585"/>
          </a:xfrm>
        </p:spPr>
        <p:txBody>
          <a:bodyPr/>
          <a:lstStyle/>
          <a:p>
            <a:r>
              <a:rPr lang="el-GR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Ας δούμε μερικά οπωροφόρα δέντρα με τους καρπούς τους.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93" y="1061884"/>
            <a:ext cx="11474245" cy="5456903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Κερασιά                                Κεράσια</a:t>
            </a:r>
          </a:p>
          <a:p>
            <a:endParaRPr lang="el-G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sz="2400" b="1" dirty="0">
              <a:latin typeface="Comic Sans MS" panose="030F0702030302020204" pitchFamily="66" charset="0"/>
            </a:endParaRPr>
          </a:p>
          <a:p>
            <a:r>
              <a:rPr lang="el-GR" sz="2400" b="1" dirty="0" smtClean="0">
                <a:latin typeface="Comic Sans MS" panose="030F0702030302020204" pitchFamily="66" charset="0"/>
              </a:rPr>
              <a:t>Ελιά δέντρο                              Ελιές</a:t>
            </a:r>
          </a:p>
          <a:p>
            <a:endParaRPr lang="el-GR" sz="2400" b="1" dirty="0" smtClean="0">
              <a:latin typeface="Comic Sans MS" panose="030F0702030302020204" pitchFamily="66" charset="0"/>
            </a:endParaRPr>
          </a:p>
          <a:p>
            <a:endParaRPr lang="el-GR" sz="2400" b="1" dirty="0" smtClean="0">
              <a:latin typeface="Comic Sans MS" panose="030F0702030302020204" pitchFamily="66" charset="0"/>
            </a:endParaRPr>
          </a:p>
          <a:p>
            <a:endParaRPr lang="el-GR" sz="2400" b="1" dirty="0">
              <a:latin typeface="Comic Sans MS" panose="030F0702030302020204" pitchFamily="66" charset="0"/>
            </a:endParaRPr>
          </a:p>
          <a:p>
            <a:endParaRPr lang="el-GR" sz="2400" b="1" dirty="0" smtClean="0">
              <a:latin typeface="Comic Sans MS" panose="030F0702030302020204" pitchFamily="66" charset="0"/>
            </a:endParaRPr>
          </a:p>
          <a:p>
            <a:r>
              <a:rPr lang="el-GR" sz="2400" b="1" dirty="0" smtClean="0">
                <a:latin typeface="Comic Sans MS" panose="030F0702030302020204" pitchFamily="66" charset="0"/>
              </a:rPr>
              <a:t>Ροδακινιά                                Ροδάκινα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80" y="4729340"/>
            <a:ext cx="2489249" cy="1868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64" y="983226"/>
            <a:ext cx="2440010" cy="1673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4" y="4614239"/>
            <a:ext cx="1943877" cy="1943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08" y="996391"/>
            <a:ext cx="1647554" cy="1647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32" y="2816464"/>
            <a:ext cx="3507044" cy="1753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4973" y="2887410"/>
            <a:ext cx="3545519" cy="15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59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latin typeface="Comic Sans MS" panose="030F0702030302020204" pitchFamily="66" charset="0"/>
              </a:rPr>
              <a:t>Ας παίξουμε ένα παιχνίδι αντιστοίχησης !</a:t>
            </a:r>
            <a:endParaRPr lang="el-GR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58" y="1012724"/>
            <a:ext cx="11415252" cy="5574889"/>
          </a:xfrm>
        </p:spPr>
        <p:txBody>
          <a:bodyPr/>
          <a:lstStyle/>
          <a:p>
            <a:r>
              <a:rPr lang="el-GR" dirty="0" smtClean="0">
                <a:latin typeface="Comic Sans MS" panose="030F0702030302020204" pitchFamily="66" charset="0"/>
              </a:rPr>
              <a:t>Πατήστε στα μπλέ γράμματα! </a:t>
            </a:r>
            <a:endParaRPr lang="el-GR" dirty="0">
              <a:latin typeface="Comic Sans MS" panose="030F0702030302020204" pitchFamily="66" charset="0"/>
            </a:endParaRPr>
          </a:p>
          <a:p>
            <a:endParaRPr lang="el-GR" dirty="0" smtClean="0">
              <a:latin typeface="Comic Sans MS" panose="030F0702030302020204" pitchFamily="66" charset="0"/>
            </a:endParaRPr>
          </a:p>
          <a:p>
            <a:r>
              <a:rPr lang="el-GR" dirty="0" smtClean="0">
                <a:latin typeface="Comic Sans MS" panose="030F0702030302020204" pitchFamily="66" charset="0"/>
                <a:hlinkClick r:id="rId2"/>
              </a:rPr>
              <a:t>Παιχνίδι αντιστοίχισης!</a:t>
            </a:r>
            <a:endParaRPr lang="el-GR" dirty="0" smtClean="0">
              <a:latin typeface="Comic Sans MS" panose="030F0702030302020204" pitchFamily="66" charset="0"/>
            </a:endParaRPr>
          </a:p>
          <a:p>
            <a:endParaRPr lang="el-G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dirty="0" smtClean="0">
              <a:latin typeface="Comic Sans MS" panose="030F0702030302020204" pitchFamily="66" charset="0"/>
            </a:endParaRPr>
          </a:p>
          <a:p>
            <a:r>
              <a:rPr lang="el-GR" dirty="0" smtClean="0">
                <a:latin typeface="Comic Sans MS" panose="030F0702030302020204" pitchFamily="66" charset="0"/>
              </a:rPr>
              <a:t>Πρέπει να ταιριάξετε το όνομα του δέντρου με τον καρπό του!</a:t>
            </a:r>
          </a:p>
          <a:p>
            <a:endParaRPr lang="el-GR" dirty="0" smtClean="0">
              <a:latin typeface="Comic Sans MS" panose="030F0702030302020204" pitchFamily="66" charset="0"/>
            </a:endParaRPr>
          </a:p>
          <a:p>
            <a:r>
              <a:rPr lang="el-GR" dirty="0" smtClean="0">
                <a:latin typeface="Comic Sans MS" panose="030F0702030302020204" pitchFamily="66" charset="0"/>
              </a:rPr>
              <a:t>Καλή επιτυχία!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46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264</Words>
  <Application>Microsoft Office PowerPoint</Application>
  <PresentationFormat>Προσαρμογή</PresentationFormat>
  <Paragraphs>58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Office Theme</vt:lpstr>
      <vt:lpstr>Δασικά και οπωροφόρα δέντρα </vt:lpstr>
      <vt:lpstr>Ποιa είναι τα δασικά δέντρα; Πού φυτρώνουν;</vt:lpstr>
      <vt:lpstr>Ας δούμε μερικά δασικά δέντρα!</vt:lpstr>
      <vt:lpstr>Ποια είναι τα οπωροφόρα δέντρα; Πού φυτρώνουν; </vt:lpstr>
      <vt:lpstr>Ας δούμε μερικά οπωροφόρα δέντρα με τους καρπούς τους.</vt:lpstr>
      <vt:lpstr>Ας δούμε μερικά οπωροφόρα δέντρα με τους καρπούς τους.</vt:lpstr>
      <vt:lpstr>Ας παίξουμε ένα παιχνίδι αντιστοίχησης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</dc:title>
  <dc:creator>Xrysa</dc:creator>
  <cp:lastModifiedBy>Lenovo</cp:lastModifiedBy>
  <cp:revision>20</cp:revision>
  <dcterms:created xsi:type="dcterms:W3CDTF">2020-05-12T16:05:22Z</dcterms:created>
  <dcterms:modified xsi:type="dcterms:W3CDTF">2020-05-14T14:26:36Z</dcterms:modified>
</cp:coreProperties>
</file>