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25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89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70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60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0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33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0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52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2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54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41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DB7B-D79E-4037-9C7A-6199103E48B1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D69A-2AAF-4679-8A74-88AA99F3DB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7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/>
          </a:bodyPr>
          <a:lstStyle/>
          <a:p>
            <a:r>
              <a:rPr lang="el-GR" sz="4400" dirty="0" smtClean="0">
                <a:latin typeface="Comic Sans MS" panose="030F0702030302020204" pitchFamily="66" charset="0"/>
              </a:rPr>
              <a:t>Καλλωπιστικά φυτά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28849"/>
            <a:ext cx="9144000" cy="4410075"/>
          </a:xfrm>
        </p:spPr>
        <p:txBody>
          <a:bodyPr/>
          <a:lstStyle/>
          <a:p>
            <a:r>
              <a:rPr lang="el-GR" dirty="0" smtClean="0"/>
              <a:t>Σε αυτό το μάθημα θα μάθουμε μια καινούρια ομαδούλα φυτών, τα καλλωπιστικά φυτα!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3420762"/>
            <a:ext cx="4819650" cy="28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03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latin typeface="Comic Sans MS" panose="030F0702030302020204" pitchFamily="66" charset="0"/>
              </a:rPr>
              <a:t>Καλλωπιστικά φυτά 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681538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Για τους περισσότερους από εσάς η λέξη </a:t>
            </a:r>
            <a:r>
              <a:rPr lang="el-GR" b="1" dirty="0" smtClean="0">
                <a:latin typeface="Comic Sans MS" panose="030F0702030302020204" pitchFamily="66" charset="0"/>
              </a:rPr>
              <a:t>καλλωπιστικός</a:t>
            </a:r>
            <a:r>
              <a:rPr lang="el-GR" dirty="0" smtClean="0">
                <a:latin typeface="Comic Sans MS" panose="030F0702030302020204" pitchFamily="66" charset="0"/>
              </a:rPr>
              <a:t> είναι μια άγνωστη λέξη και σημαίνει : </a:t>
            </a:r>
            <a:r>
              <a:rPr lang="el-GR" b="1" dirty="0" smtClean="0">
                <a:latin typeface="Comic Sans MS" panose="030F0702030302020204" pitchFamily="66" charset="0"/>
              </a:rPr>
              <a:t>κάτι που είναι όμορφο </a:t>
            </a:r>
            <a:r>
              <a:rPr lang="el-GR" dirty="0" smtClean="0">
                <a:latin typeface="Comic Sans MS" panose="030F0702030302020204" pitchFamily="66" charset="0"/>
              </a:rPr>
              <a:t>και το χρησιμοποιούμε για να κάνουμε πιο όμορφο ένα μέρος , δηλαδή για να </a:t>
            </a:r>
            <a:r>
              <a:rPr lang="el-GR" b="1" dirty="0" smtClean="0">
                <a:latin typeface="Comic Sans MS" panose="030F0702030302020204" pitchFamily="66" charset="0"/>
              </a:rPr>
              <a:t>διακοσμήσουμε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Άρα καλλωπιστικά φυτά είναι εκείνα τα φυτά που τα καλλιεργούμε </a:t>
            </a:r>
            <a:r>
              <a:rPr lang="el-GR" dirty="0" smtClean="0">
                <a:latin typeface="Comic Sans MS" panose="030F0702030302020204" pitchFamily="66" charset="0"/>
              </a:rPr>
              <a:t>γιατ</a:t>
            </a:r>
            <a:r>
              <a:rPr lang="el-GR" dirty="0">
                <a:latin typeface="Comic Sans MS" panose="030F0702030302020204" pitchFamily="66" charset="0"/>
              </a:rPr>
              <a:t>ί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μας δίνουν </a:t>
            </a:r>
            <a:r>
              <a:rPr lang="el-GR" b="1" dirty="0" smtClean="0">
                <a:latin typeface="Comic Sans MS" panose="030F0702030302020204" pitchFamily="66" charset="0"/>
              </a:rPr>
              <a:t>όμορφα άνθη ή όμορφα φύλλα . </a:t>
            </a:r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87" y="4181475"/>
            <a:ext cx="2589562" cy="259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4188578"/>
            <a:ext cx="4352926" cy="25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0160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6429375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Υπάρχουν καλλωπιστικά </a:t>
            </a:r>
            <a:r>
              <a:rPr lang="el-GR" dirty="0" smtClean="0">
                <a:latin typeface="Comic Sans MS" panose="030F0702030302020204" pitchFamily="66" charset="0"/>
              </a:rPr>
              <a:t>δέντρα, </a:t>
            </a:r>
            <a:r>
              <a:rPr lang="el-GR" dirty="0" smtClean="0">
                <a:latin typeface="Comic Sans MS" panose="030F0702030302020204" pitchFamily="66" charset="0"/>
              </a:rPr>
              <a:t>καλλωπιστικοί θάμνοι και καλλωπιστικές </a:t>
            </a:r>
            <a:r>
              <a:rPr lang="el-GR" dirty="0" smtClean="0">
                <a:latin typeface="Comic Sans MS" panose="030F0702030302020204" pitchFamily="66" charset="0"/>
              </a:rPr>
              <a:t>πόες. </a:t>
            </a:r>
            <a:endParaRPr lang="el-GR" dirty="0" smtClean="0">
              <a:latin typeface="Comic Sans MS" panose="030F0702030302020204" pitchFamily="66" charset="0"/>
            </a:endParaRPr>
          </a:p>
          <a:p>
            <a:r>
              <a:rPr lang="el-GR" dirty="0" smtClean="0">
                <a:latin typeface="Comic Sans MS" panose="030F0702030302020204" pitchFamily="66" charset="0"/>
              </a:rPr>
              <a:t>Μερικά πολύ γνωστά </a:t>
            </a:r>
            <a:r>
              <a:rPr lang="el-GR" b="1" dirty="0" smtClean="0">
                <a:latin typeface="Comic Sans MS" panose="030F0702030302020204" pitchFamily="66" charset="0"/>
              </a:rPr>
              <a:t>καλλωπιστικά δέντρα </a:t>
            </a:r>
            <a:r>
              <a:rPr lang="el-GR" dirty="0" smtClean="0">
                <a:latin typeface="Comic Sans MS" panose="030F0702030302020204" pitchFamily="66" charset="0"/>
              </a:rPr>
              <a:t>που βλέπουμε έξω στα πάρκα και στους δρόμους </a:t>
            </a:r>
            <a:r>
              <a:rPr lang="el-GR" dirty="0" smtClean="0">
                <a:latin typeface="Comic Sans MS" panose="030F0702030302020204" pitchFamily="66" charset="0"/>
              </a:rPr>
              <a:t>είναι: </a:t>
            </a:r>
            <a:endParaRPr lang="el-GR" dirty="0" smtClean="0">
              <a:latin typeface="Comic Sans MS" panose="030F0702030302020204" pitchFamily="66" charset="0"/>
            </a:endParaRPr>
          </a:p>
          <a:p>
            <a:r>
              <a:rPr lang="el-GR" dirty="0" smtClean="0">
                <a:latin typeface="Comic Sans MS" panose="030F0702030302020204" pitchFamily="66" charset="0"/>
              </a:rPr>
              <a:t>Η κουτσουπιά                                 και η λεύκα           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514600"/>
            <a:ext cx="5153025" cy="3864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2990850" cy="39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2450"/>
            <a:ext cx="10515600" cy="5734050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Γνωστοί </a:t>
            </a:r>
            <a:r>
              <a:rPr lang="el-GR" b="1" dirty="0" smtClean="0">
                <a:latin typeface="Comic Sans MS" panose="030F0702030302020204" pitchFamily="66" charset="0"/>
              </a:rPr>
              <a:t>καλλωπιστικοί θάμνοι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είναι: </a:t>
            </a:r>
            <a:endParaRPr lang="el-GR" dirty="0" smtClean="0">
              <a:latin typeface="Comic Sans MS" panose="030F0702030302020204" pitchFamily="66" charset="0"/>
            </a:endParaRPr>
          </a:p>
          <a:p>
            <a:r>
              <a:rPr lang="el-GR" dirty="0" smtClean="0">
                <a:latin typeface="Comic Sans MS" panose="030F0702030302020204" pitchFamily="66" charset="0"/>
              </a:rPr>
              <a:t>Η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τριανταφυλλιά                                </a:t>
            </a:r>
            <a:r>
              <a:rPr lang="el-GR" dirty="0" smtClean="0">
                <a:latin typeface="Comic Sans MS" panose="030F0702030302020204" pitchFamily="66" charset="0"/>
              </a:rPr>
              <a:t>Το </a:t>
            </a:r>
            <a:r>
              <a:rPr lang="el-GR" dirty="0" smtClean="0">
                <a:latin typeface="Comic Sans MS" panose="030F0702030302020204" pitchFamily="66" charset="0"/>
              </a:rPr>
              <a:t>γιασεμί 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008506"/>
            <a:ext cx="44196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0" y="2008506"/>
            <a:ext cx="5245100" cy="3933825"/>
          </a:xfrm>
          <a:prstGeom prst="rect">
            <a:avLst/>
          </a:prstGeom>
        </p:spPr>
      </p:pic>
      <p:pic>
        <p:nvPicPr>
          <p:cNvPr id="1026" name="Picture 2" descr="Γιασεμί Χιώτικ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73" y="2008506"/>
            <a:ext cx="4649177" cy="46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0844"/>
            <a:ext cx="10515600" cy="5766119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Γνωστές </a:t>
            </a:r>
            <a:r>
              <a:rPr lang="el-GR" b="1" dirty="0" smtClean="0">
                <a:latin typeface="Comic Sans MS" panose="030F0702030302020204" pitchFamily="66" charset="0"/>
              </a:rPr>
              <a:t>καλλωπιστικές πόες </a:t>
            </a:r>
            <a:r>
              <a:rPr lang="el-GR" dirty="0" smtClean="0">
                <a:latin typeface="Comic Sans MS" panose="030F0702030302020204" pitchFamily="66" charset="0"/>
              </a:rPr>
              <a:t>είναι : 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Η τουλίπα                                     </a:t>
            </a:r>
            <a:r>
              <a:rPr lang="el-GR" dirty="0" smtClean="0">
                <a:latin typeface="Comic Sans MS" panose="030F0702030302020204" pitchFamily="66" charset="0"/>
              </a:rPr>
              <a:t>Το </a:t>
            </a:r>
            <a:r>
              <a:rPr lang="el-GR" dirty="0" smtClean="0">
                <a:latin typeface="Comic Sans MS" panose="030F0702030302020204" pitchFamily="66" charset="0"/>
              </a:rPr>
              <a:t>σκυλάκι 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238375"/>
            <a:ext cx="6096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1650"/>
            <a:ext cx="2936875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121</Words>
  <Application>Microsoft Office PowerPoint</Application>
  <PresentationFormat>Προσαρμογή</PresentationFormat>
  <Paragraphs>12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Office Theme</vt:lpstr>
      <vt:lpstr>Καλλωπιστικά φυτά</vt:lpstr>
      <vt:lpstr>Καλλωπιστικά φυτά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Καλλωπιστικά φυτά</dc:title>
  <dc:creator>Xrysa</dc:creator>
  <cp:lastModifiedBy>Lenovo</cp:lastModifiedBy>
  <cp:revision>10</cp:revision>
  <dcterms:created xsi:type="dcterms:W3CDTF">2020-05-06T16:11:07Z</dcterms:created>
  <dcterms:modified xsi:type="dcterms:W3CDTF">2020-05-09T07:17:57Z</dcterms:modified>
</cp:coreProperties>
</file>