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000"/>
    <a:srgbClr val="963B14"/>
    <a:srgbClr val="6E3B14"/>
    <a:srgbClr val="603B14"/>
    <a:srgbClr val="181E0C"/>
    <a:srgbClr val="990000"/>
    <a:srgbClr val="FCF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7613" y="274639"/>
            <a:ext cx="2741612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75613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70613" y="1600202"/>
            <a:ext cx="54086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C4C36-EFC6-4A18-AEDD-7FA46E1A7AE3}" type="datetimeFigureOut">
              <a:rPr lang="el-GR" smtClean="0"/>
              <a:pPr/>
              <a:t>24/5/2020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0C6B-7C50-44FE-B6F0-F70EAE8DC13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915816" y="2924944"/>
            <a:ext cx="6228184" cy="2088232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2400" b="1" spc="50" dirty="0" smtClean="0">
                <a:ln w="11430"/>
                <a:solidFill>
                  <a:srgbClr val="963B1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ΕΡΓΑΣΤΗΡΙΟ ΜΑΓΕΙΡΙΚΗΣ ΕΕΕΕΚ ΚΑΛΛΙΘΕΑΣ</a:t>
            </a:r>
            <a: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823520" y="6307088"/>
            <a:ext cx="4320480" cy="550912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963B14"/>
                </a:solidFill>
              </a:rPr>
              <a:t>ΠΑΠΑΘΑΝΑΣΙΟΥ ΑΛΕΞΗΣ ΠΕ 80</a:t>
            </a:r>
            <a:endParaRPr lang="el-GR" sz="2000" dirty="0">
              <a:solidFill>
                <a:srgbClr val="963B1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823520" y="6065912"/>
            <a:ext cx="4320480" cy="792088"/>
          </a:xfrm>
        </p:spPr>
        <p:txBody>
          <a:bodyPr>
            <a:normAutofit/>
          </a:bodyPr>
          <a:lstStyle/>
          <a:p>
            <a:pPr algn="r"/>
            <a:r>
              <a:rPr lang="el-GR" sz="1600" dirty="0" err="1" smtClean="0">
                <a:solidFill>
                  <a:srgbClr val="963B14"/>
                </a:solidFill>
              </a:rPr>
              <a:t>Παπαθανασίου</a:t>
            </a:r>
            <a:r>
              <a:rPr lang="el-GR" sz="1600" dirty="0" smtClean="0">
                <a:solidFill>
                  <a:srgbClr val="963B14"/>
                </a:solidFill>
              </a:rPr>
              <a:t> Αλέξης ΠΕ 80</a:t>
            </a:r>
          </a:p>
          <a:p>
            <a:pPr algn="r"/>
            <a:r>
              <a:rPr lang="el-GR" sz="1600" dirty="0" smtClean="0">
                <a:solidFill>
                  <a:srgbClr val="963B14"/>
                </a:solidFill>
              </a:rPr>
              <a:t>ΕΡΓΑΣΤΗΡΙΟ ΜΑΓΕΙΡΙΚΗΣ ΕΕΕΕΚ ΚΑΛΛΙΘΕΑΣ</a:t>
            </a:r>
            <a:endParaRPr lang="el-GR" sz="2000" dirty="0">
              <a:solidFill>
                <a:srgbClr val="963B14"/>
              </a:solidFill>
            </a:endParaRPr>
          </a:p>
          <a:p>
            <a:endParaRPr lang="el-GR" sz="2000" dirty="0">
              <a:solidFill>
                <a:srgbClr val="963B14"/>
              </a:solidFill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Υλικά για 2 μερίδες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4 - Εικόνα" descr="14α.jpg"/>
          <p:cNvPicPr>
            <a:picLocks noChangeAspect="1"/>
          </p:cNvPicPr>
          <p:nvPr/>
        </p:nvPicPr>
        <p:blipFill>
          <a:blip r:embed="rId4" cstate="print"/>
          <a:srcRect l="6680" b="3701"/>
          <a:stretch>
            <a:fillRect/>
          </a:stretch>
        </p:blipFill>
        <p:spPr>
          <a:xfrm>
            <a:off x="467544" y="2420888"/>
            <a:ext cx="2011910" cy="1944216"/>
          </a:xfrm>
          <a:prstGeom prst="rect">
            <a:avLst/>
          </a:prstGeom>
        </p:spPr>
      </p:pic>
      <p:pic>
        <p:nvPicPr>
          <p:cNvPr id="6" name="5 - Εικόνα" descr="15.jpg"/>
          <p:cNvPicPr>
            <a:picLocks noChangeAspect="1"/>
          </p:cNvPicPr>
          <p:nvPr/>
        </p:nvPicPr>
        <p:blipFill>
          <a:blip r:embed="rId5" cstate="print"/>
          <a:srcRect l="12500" r="15625" b="37500"/>
          <a:stretch>
            <a:fillRect/>
          </a:stretch>
        </p:blipFill>
        <p:spPr>
          <a:xfrm>
            <a:off x="2915816" y="2708920"/>
            <a:ext cx="2070230" cy="1440160"/>
          </a:xfrm>
          <a:prstGeom prst="rect">
            <a:avLst/>
          </a:prstGeom>
        </p:spPr>
      </p:pic>
      <p:pic>
        <p:nvPicPr>
          <p:cNvPr id="7" name="6 - Εικόνα" descr="16.jpg"/>
          <p:cNvPicPr>
            <a:picLocks noChangeAspect="1"/>
          </p:cNvPicPr>
          <p:nvPr/>
        </p:nvPicPr>
        <p:blipFill>
          <a:blip r:embed="rId6" cstate="print"/>
          <a:srcRect l="25784"/>
          <a:stretch>
            <a:fillRect/>
          </a:stretch>
        </p:blipFill>
        <p:spPr>
          <a:xfrm>
            <a:off x="5364088" y="2708920"/>
            <a:ext cx="1450851" cy="1563926"/>
          </a:xfrm>
          <a:prstGeom prst="rect">
            <a:avLst/>
          </a:prstGeom>
        </p:spPr>
      </p:pic>
      <p:pic>
        <p:nvPicPr>
          <p:cNvPr id="8" name="7 - Εικόνα" descr="17.jpg"/>
          <p:cNvPicPr>
            <a:picLocks noChangeAspect="1"/>
          </p:cNvPicPr>
          <p:nvPr/>
        </p:nvPicPr>
        <p:blipFill>
          <a:blip r:embed="rId7" cstate="print"/>
          <a:srcRect t="17301" r="6277" b="19263"/>
          <a:stretch>
            <a:fillRect/>
          </a:stretch>
        </p:blipFill>
        <p:spPr>
          <a:xfrm>
            <a:off x="7308304" y="2636912"/>
            <a:ext cx="1368152" cy="1584176"/>
          </a:xfrm>
          <a:prstGeom prst="rect">
            <a:avLst/>
          </a:prstGeom>
        </p:spPr>
      </p:pic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πατάτες</a:t>
            </a: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2699792" y="4653136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κρεμμύδι</a:t>
            </a:r>
          </a:p>
        </p:txBody>
      </p:sp>
      <p:sp>
        <p:nvSpPr>
          <p:cNvPr id="11" name="2 - Υπότιτλος"/>
          <p:cNvSpPr txBox="1">
            <a:spLocks/>
          </p:cNvSpPr>
          <p:nvPr/>
        </p:nvSpPr>
        <p:spPr>
          <a:xfrm>
            <a:off x="4788024" y="4725144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>
                <a:solidFill>
                  <a:srgbClr val="963B14"/>
                </a:solidFill>
              </a:rPr>
              <a:t>μ</a:t>
            </a:r>
            <a:r>
              <a:rPr lang="el-GR" sz="2000" dirty="0" smtClean="0">
                <a:solidFill>
                  <a:srgbClr val="963B14"/>
                </a:solidFill>
              </a:rPr>
              <a:t>ισό ποτήρι λάδι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695728" y="4725144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 λεμόνι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noProof="0" dirty="0" smtClean="0">
                <a:solidFill>
                  <a:srgbClr val="963B14"/>
                </a:solidFill>
              </a:rPr>
              <a:t>Σκεύη - Εργαλεία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683568" y="3501008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κατσαρόλα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275856" y="3284984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solidFill>
                  <a:srgbClr val="963B14"/>
                </a:solidFill>
              </a:rPr>
              <a:t>μπολ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Υπότιτλος"/>
          <p:cNvSpPr txBox="1">
            <a:spLocks/>
          </p:cNvSpPr>
          <p:nvPr/>
        </p:nvSpPr>
        <p:spPr>
          <a:xfrm>
            <a:off x="755576" y="6078488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>
                <a:solidFill>
                  <a:srgbClr val="963B14"/>
                </a:solidFill>
              </a:rPr>
              <a:t>μ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αχαίρι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πηρούνι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3131840" y="6021288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π</a:t>
            </a:r>
            <a:r>
              <a:rPr lang="el-GR" sz="2000" noProof="0" dirty="0" err="1" smtClean="0">
                <a:solidFill>
                  <a:srgbClr val="963B14"/>
                </a:solidFill>
              </a:rPr>
              <a:t>ιάτο</a:t>
            </a:r>
            <a:r>
              <a:rPr lang="el-GR" sz="2000" noProof="0" dirty="0" smtClean="0">
                <a:solidFill>
                  <a:srgbClr val="963B14"/>
                </a:solidFill>
              </a:rPr>
              <a:t>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12 - Εικόνα" descr="6.jpg"/>
          <p:cNvPicPr>
            <a:picLocks noChangeAspect="1"/>
          </p:cNvPicPr>
          <p:nvPr/>
        </p:nvPicPr>
        <p:blipFill>
          <a:blip r:embed="rId4" cstate="print"/>
          <a:srcRect b="14286"/>
          <a:stretch>
            <a:fillRect/>
          </a:stretch>
        </p:blipFill>
        <p:spPr>
          <a:xfrm>
            <a:off x="467544" y="1772816"/>
            <a:ext cx="2625292" cy="1800200"/>
          </a:xfrm>
          <a:prstGeom prst="rect">
            <a:avLst/>
          </a:prstGeom>
        </p:spPr>
      </p:pic>
      <p:pic>
        <p:nvPicPr>
          <p:cNvPr id="14" name="13 - Εικόνα" descr="7.jpg"/>
          <p:cNvPicPr>
            <a:picLocks noChangeAspect="1"/>
          </p:cNvPicPr>
          <p:nvPr/>
        </p:nvPicPr>
        <p:blipFill>
          <a:blip r:embed="rId5" cstate="print"/>
          <a:srcRect r="12903" b="26285"/>
          <a:stretch>
            <a:fillRect/>
          </a:stretch>
        </p:blipFill>
        <p:spPr>
          <a:xfrm>
            <a:off x="3419872" y="1988840"/>
            <a:ext cx="1944215" cy="1316394"/>
          </a:xfrm>
          <a:prstGeom prst="rect">
            <a:avLst/>
          </a:prstGeom>
        </p:spPr>
      </p:pic>
      <p:pic>
        <p:nvPicPr>
          <p:cNvPr id="15" name="14 - Εικόνα" descr="3.jpg"/>
          <p:cNvPicPr>
            <a:picLocks noChangeAspect="1"/>
          </p:cNvPicPr>
          <p:nvPr/>
        </p:nvPicPr>
        <p:blipFill>
          <a:blip r:embed="rId6" cstate="print"/>
          <a:srcRect l="31683" r="28713"/>
          <a:stretch>
            <a:fillRect/>
          </a:stretch>
        </p:blipFill>
        <p:spPr>
          <a:xfrm>
            <a:off x="971600" y="4149080"/>
            <a:ext cx="926836" cy="1872208"/>
          </a:xfrm>
          <a:prstGeom prst="rect">
            <a:avLst/>
          </a:prstGeom>
        </p:spPr>
      </p:pic>
      <p:pic>
        <p:nvPicPr>
          <p:cNvPr id="16" name="15 - Εικόνα" descr="5.jpg"/>
          <p:cNvPicPr>
            <a:picLocks noChangeAspect="1"/>
          </p:cNvPicPr>
          <p:nvPr/>
        </p:nvPicPr>
        <p:blipFill>
          <a:blip r:embed="rId7" cstate="print"/>
          <a:srcRect l="38989" t="4874" r="25921"/>
          <a:stretch>
            <a:fillRect/>
          </a:stretch>
        </p:blipFill>
        <p:spPr>
          <a:xfrm>
            <a:off x="1979712" y="4134272"/>
            <a:ext cx="864096" cy="1874011"/>
          </a:xfrm>
          <a:prstGeom prst="rect">
            <a:avLst/>
          </a:prstGeom>
        </p:spPr>
      </p:pic>
      <p:sp>
        <p:nvSpPr>
          <p:cNvPr id="19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</a:t>
            </a: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19 - Εικόνα" descr="13.jpg"/>
          <p:cNvPicPr>
            <a:picLocks noChangeAspect="1"/>
          </p:cNvPicPr>
          <p:nvPr/>
        </p:nvPicPr>
        <p:blipFill>
          <a:blip r:embed="rId8" cstate="print"/>
          <a:srcRect l="28677" t="29672" r="23859" b="23517"/>
          <a:stretch>
            <a:fillRect/>
          </a:stretch>
        </p:blipFill>
        <p:spPr>
          <a:xfrm>
            <a:off x="5652120" y="1988840"/>
            <a:ext cx="1368152" cy="2308299"/>
          </a:xfrm>
          <a:prstGeom prst="rect">
            <a:avLst/>
          </a:prstGeom>
        </p:spPr>
      </p:pic>
      <p:pic>
        <p:nvPicPr>
          <p:cNvPr id="21" name="20 - Εικόνα" descr="18.jpg"/>
          <p:cNvPicPr>
            <a:picLocks noChangeAspect="1"/>
          </p:cNvPicPr>
          <p:nvPr/>
        </p:nvPicPr>
        <p:blipFill>
          <a:blip r:embed="rId9" cstate="print"/>
          <a:srcRect r="1401" b="13700"/>
          <a:stretch>
            <a:fillRect/>
          </a:stretch>
        </p:blipFill>
        <p:spPr>
          <a:xfrm>
            <a:off x="7236296" y="1988840"/>
            <a:ext cx="1559744" cy="2335437"/>
          </a:xfrm>
          <a:prstGeom prst="rect">
            <a:avLst/>
          </a:prstGeom>
        </p:spPr>
      </p:pic>
      <p:sp>
        <p:nvSpPr>
          <p:cNvPr id="22" name="2 - Υπότιτλος"/>
          <p:cNvSpPr txBox="1">
            <a:spLocks/>
          </p:cNvSpPr>
          <p:nvPr/>
        </p:nvSpPr>
        <p:spPr>
          <a:xfrm>
            <a:off x="5076056" y="4365104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κανάτα</a:t>
            </a:r>
            <a:r>
              <a:rPr lang="el-GR" sz="2000" noProof="0" dirty="0" smtClean="0">
                <a:solidFill>
                  <a:srgbClr val="963B14"/>
                </a:solidFill>
              </a:rPr>
              <a:t>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2 - Υπότιτλος"/>
          <p:cNvSpPr txBox="1">
            <a:spLocks/>
          </p:cNvSpPr>
          <p:nvPr/>
        </p:nvSpPr>
        <p:spPr>
          <a:xfrm>
            <a:off x="6876256" y="4437112"/>
            <a:ext cx="24482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solidFill>
                  <a:srgbClr val="963B14"/>
                </a:solidFill>
              </a:rPr>
              <a:t>σανίδα</a:t>
            </a:r>
            <a:r>
              <a:rPr lang="el-GR" sz="2000" dirty="0" smtClean="0">
                <a:solidFill>
                  <a:srgbClr val="963B14"/>
                </a:solidFill>
              </a:rPr>
              <a:t> κοπής</a:t>
            </a:r>
            <a:r>
              <a:rPr lang="el-GR" sz="2000" noProof="0" dirty="0" smtClean="0">
                <a:solidFill>
                  <a:srgbClr val="963B14"/>
                </a:solidFill>
              </a:rPr>
              <a:t>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17 - Εικόνα" descr="2α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347864" y="4124784"/>
            <a:ext cx="1944216" cy="1820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Εκτέλεση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1. Πλένουμε καλά τις πατάτες και τις βάζουμε στο μπολ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347864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2. Βάζουμε τις πατάτες στην κατσαρόλα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372200" y="4653136"/>
            <a:ext cx="2448272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3. Ρίχνουμε νερό</a:t>
            </a:r>
            <a:r>
              <a:rPr lang="el-GR" sz="2000" noProof="0" dirty="0" smtClean="0">
                <a:solidFill>
                  <a:srgbClr val="963B14"/>
                </a:solidFill>
              </a:rPr>
              <a:t>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17 - Εικόνα" descr="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76872"/>
            <a:ext cx="2793690" cy="2234952"/>
          </a:xfrm>
          <a:prstGeom prst="rect">
            <a:avLst/>
          </a:prstGeom>
        </p:spPr>
      </p:pic>
      <p:pic>
        <p:nvPicPr>
          <p:cNvPr id="19" name="18 - Εικόνα" descr="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2276872"/>
            <a:ext cx="2819003" cy="2255202"/>
          </a:xfrm>
          <a:prstGeom prst="rect">
            <a:avLst/>
          </a:prstGeom>
        </p:spPr>
      </p:pic>
      <p:pic>
        <p:nvPicPr>
          <p:cNvPr id="20" name="19 - Εικόνα" descr="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2420888"/>
            <a:ext cx="2592288" cy="2073831"/>
          </a:xfrm>
          <a:prstGeom prst="rect">
            <a:avLst/>
          </a:prstGeom>
        </p:spPr>
      </p:pic>
      <p:sp>
        <p:nvSpPr>
          <p:cNvPr id="22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Εκτέλεση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4. Κλείνουμε την κατσαρόλα και ανάβουμε το μάτι της κουζίνας για να βράσουν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347864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5. Ελέγχουμε ότι οι πατάτες βράσανε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372200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solidFill>
                  <a:srgbClr val="963B14"/>
                </a:solidFill>
              </a:rPr>
              <a:t>6. Χύνουμε το ζεστό </a:t>
            </a:r>
            <a:r>
              <a:rPr lang="el-GR" sz="2000" noProof="0" smtClean="0">
                <a:solidFill>
                  <a:srgbClr val="963B14"/>
                </a:solidFill>
              </a:rPr>
              <a:t>νερό με </a:t>
            </a:r>
            <a:r>
              <a:rPr lang="el-GR" sz="2000" noProof="0" dirty="0" smtClean="0">
                <a:solidFill>
                  <a:srgbClr val="963B14"/>
                </a:solidFill>
              </a:rPr>
              <a:t>με</a:t>
            </a:r>
            <a:r>
              <a:rPr lang="el-GR" sz="2000" dirty="0" err="1" smtClean="0">
                <a:solidFill>
                  <a:srgbClr val="963B14"/>
                </a:solidFill>
              </a:rPr>
              <a:t>γάλη</a:t>
            </a:r>
            <a:r>
              <a:rPr lang="el-GR" sz="2000" dirty="0" smtClean="0">
                <a:solidFill>
                  <a:srgbClr val="963B14"/>
                </a:solidFill>
              </a:rPr>
              <a:t> προσοχή</a:t>
            </a:r>
            <a:r>
              <a:rPr lang="el-GR" sz="2000" noProof="0" dirty="0" smtClean="0">
                <a:solidFill>
                  <a:srgbClr val="963B14"/>
                </a:solidFill>
              </a:rPr>
              <a:t>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17 - Εικόνα" descr="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276872"/>
            <a:ext cx="2793689" cy="2234952"/>
          </a:xfrm>
          <a:prstGeom prst="rect">
            <a:avLst/>
          </a:prstGeom>
        </p:spPr>
      </p:pic>
      <p:sp>
        <p:nvSpPr>
          <p:cNvPr id="13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13 - Εικόνα" descr="19.jpg"/>
          <p:cNvPicPr>
            <a:picLocks noChangeAspect="1"/>
          </p:cNvPicPr>
          <p:nvPr/>
        </p:nvPicPr>
        <p:blipFill>
          <a:blip r:embed="rId5" cstate="print"/>
          <a:srcRect r="7918" b="35822"/>
          <a:stretch>
            <a:fillRect/>
          </a:stretch>
        </p:blipFill>
        <p:spPr>
          <a:xfrm>
            <a:off x="3563888" y="2276872"/>
            <a:ext cx="1872208" cy="2232248"/>
          </a:xfrm>
          <a:prstGeom prst="rect">
            <a:avLst/>
          </a:prstGeom>
        </p:spPr>
      </p:pic>
      <p:pic>
        <p:nvPicPr>
          <p:cNvPr id="15" name="14 - Εικόνα" descr="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2348880"/>
            <a:ext cx="2682298" cy="2145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Εκτέλεση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7. Ρίχνουμε κρύο νερό για να κρυώσουν οι πατάτες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347864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8. Βάζουμε τις βρασμένες πατάτες στο μπολ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372200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>
                <a:solidFill>
                  <a:srgbClr val="963B14"/>
                </a:solidFill>
              </a:rPr>
              <a:t>9</a:t>
            </a:r>
            <a:r>
              <a:rPr lang="el-GR" sz="2000" noProof="0" dirty="0" smtClean="0">
                <a:solidFill>
                  <a:srgbClr val="963B14"/>
                </a:solidFill>
              </a:rPr>
              <a:t>. Ξεφλουδίζουμε τις πατάτες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10 - Εικόνα" descr="21.jpg"/>
          <p:cNvPicPr>
            <a:picLocks noChangeAspect="1"/>
          </p:cNvPicPr>
          <p:nvPr/>
        </p:nvPicPr>
        <p:blipFill>
          <a:blip r:embed="rId4" cstate="print"/>
          <a:srcRect l="27468" b="15724"/>
          <a:stretch>
            <a:fillRect/>
          </a:stretch>
        </p:blipFill>
        <p:spPr>
          <a:xfrm>
            <a:off x="395536" y="2132856"/>
            <a:ext cx="2451652" cy="2278884"/>
          </a:xfrm>
          <a:prstGeom prst="rect">
            <a:avLst/>
          </a:prstGeom>
        </p:spPr>
      </p:pic>
      <p:pic>
        <p:nvPicPr>
          <p:cNvPr id="16" name="15 - Εικόνα" descr="22.jpg"/>
          <p:cNvPicPr>
            <a:picLocks noChangeAspect="1"/>
          </p:cNvPicPr>
          <p:nvPr/>
        </p:nvPicPr>
        <p:blipFill>
          <a:blip r:embed="rId5" cstate="print"/>
          <a:srcRect l="24227" b="2419"/>
          <a:stretch>
            <a:fillRect/>
          </a:stretch>
        </p:blipFill>
        <p:spPr>
          <a:xfrm>
            <a:off x="3419872" y="2132856"/>
            <a:ext cx="2314947" cy="2384977"/>
          </a:xfrm>
          <a:prstGeom prst="rect">
            <a:avLst/>
          </a:prstGeom>
        </p:spPr>
      </p:pic>
      <p:pic>
        <p:nvPicPr>
          <p:cNvPr id="17" name="16 - Εικόνα" descr="23.jpg"/>
          <p:cNvPicPr>
            <a:picLocks noChangeAspect="1"/>
          </p:cNvPicPr>
          <p:nvPr/>
        </p:nvPicPr>
        <p:blipFill>
          <a:blip r:embed="rId6" cstate="print"/>
          <a:srcRect r="17037" b="18518"/>
          <a:stretch>
            <a:fillRect/>
          </a:stretch>
        </p:blipFill>
        <p:spPr>
          <a:xfrm>
            <a:off x="6300192" y="2204864"/>
            <a:ext cx="2657750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Εκτέλεση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10. Βάζουμε τις ξεφλουδισμένες πατάτες στο πιάτο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347864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11. Τις κόβουμε σε μικρότερα κομματάκια με προσοχή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372200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solidFill>
                  <a:srgbClr val="963B14"/>
                </a:solidFill>
              </a:rPr>
              <a:t>12. </a:t>
            </a:r>
            <a:r>
              <a:rPr lang="el-GR" sz="2000" dirty="0" smtClean="0">
                <a:solidFill>
                  <a:srgbClr val="963B14"/>
                </a:solidFill>
              </a:rPr>
              <a:t>Καθαρίζουμε το κρεμμύδι με προσοχή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14 - Εικόνα" descr="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132856"/>
            <a:ext cx="2746995" cy="2197596"/>
          </a:xfrm>
          <a:prstGeom prst="rect">
            <a:avLst/>
          </a:prstGeom>
        </p:spPr>
      </p:pic>
      <p:pic>
        <p:nvPicPr>
          <p:cNvPr id="18" name="17 - Εικόνα" descr="28.jpg"/>
          <p:cNvPicPr>
            <a:picLocks noChangeAspect="1"/>
          </p:cNvPicPr>
          <p:nvPr/>
        </p:nvPicPr>
        <p:blipFill>
          <a:blip r:embed="rId5" cstate="print"/>
          <a:srcRect r="25087" b="25088"/>
          <a:stretch>
            <a:fillRect/>
          </a:stretch>
        </p:blipFill>
        <p:spPr>
          <a:xfrm>
            <a:off x="3347864" y="2204864"/>
            <a:ext cx="2700300" cy="2160240"/>
          </a:xfrm>
          <a:prstGeom prst="rect">
            <a:avLst/>
          </a:prstGeom>
        </p:spPr>
      </p:pic>
      <p:pic>
        <p:nvPicPr>
          <p:cNvPr id="20" name="19 - Εικόνα" descr="30.jpg"/>
          <p:cNvPicPr>
            <a:picLocks noChangeAspect="1"/>
          </p:cNvPicPr>
          <p:nvPr/>
        </p:nvPicPr>
        <p:blipFill>
          <a:blip r:embed="rId6" cstate="print"/>
          <a:srcRect r="23645" b="3483"/>
          <a:stretch>
            <a:fillRect/>
          </a:stretch>
        </p:blipFill>
        <p:spPr>
          <a:xfrm>
            <a:off x="6444208" y="2132856"/>
            <a:ext cx="2207443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Εκτέλεση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13. Κόβουμε το κρεμμύδι με προσοχή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347864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14. Ρίχνουμε το κρεμμύδι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372200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solidFill>
                  <a:srgbClr val="963B14"/>
                </a:solidFill>
              </a:rPr>
              <a:t>15. Κόβουμε το λεμόνι με προσοχή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10 - Εικόνα" descr="30.jpg"/>
          <p:cNvPicPr>
            <a:picLocks noChangeAspect="1"/>
          </p:cNvPicPr>
          <p:nvPr/>
        </p:nvPicPr>
        <p:blipFill>
          <a:blip r:embed="rId4" cstate="print"/>
          <a:srcRect r="15388" b="14800"/>
          <a:stretch>
            <a:fillRect/>
          </a:stretch>
        </p:blipFill>
        <p:spPr>
          <a:xfrm>
            <a:off x="179511" y="2060848"/>
            <a:ext cx="2681677" cy="2160240"/>
          </a:xfrm>
          <a:prstGeom prst="rect">
            <a:avLst/>
          </a:prstGeom>
        </p:spPr>
      </p:pic>
      <p:pic>
        <p:nvPicPr>
          <p:cNvPr id="14" name="13 - Εικόνα" descr="3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2132856"/>
            <a:ext cx="2746995" cy="2197596"/>
          </a:xfrm>
          <a:prstGeom prst="rect">
            <a:avLst/>
          </a:prstGeom>
        </p:spPr>
      </p:pic>
      <p:pic>
        <p:nvPicPr>
          <p:cNvPr id="16" name="15 - Εικόνα" descr="33.jpg"/>
          <p:cNvPicPr>
            <a:picLocks noChangeAspect="1"/>
          </p:cNvPicPr>
          <p:nvPr/>
        </p:nvPicPr>
        <p:blipFill>
          <a:blip r:embed="rId6" cstate="print"/>
          <a:srcRect r="33041" b="19001"/>
          <a:stretch>
            <a:fillRect/>
          </a:stretch>
        </p:blipFill>
        <p:spPr>
          <a:xfrm>
            <a:off x="6372200" y="2132856"/>
            <a:ext cx="223224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solidFill>
                  <a:srgbClr val="963B14"/>
                </a:solidFill>
              </a:rPr>
              <a:t>ΠΑΤΑΤΟΣΑΛΑΤΑ</a:t>
            </a:r>
            <a: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l-GR" sz="4000" b="1" spc="50" dirty="0" smtClean="0">
                <a:ln w="11430">
                  <a:solidFill>
                    <a:srgbClr val="181E0C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l-G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411760" y="1268760"/>
            <a:ext cx="4320480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b="1" u="sng" dirty="0" smtClean="0">
                <a:solidFill>
                  <a:srgbClr val="963B14"/>
                </a:solidFill>
              </a:rPr>
              <a:t>Εκτέλεση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- Υπότιτλος"/>
          <p:cNvSpPr txBox="1">
            <a:spLocks/>
          </p:cNvSpPr>
          <p:nvPr/>
        </p:nvSpPr>
        <p:spPr>
          <a:xfrm>
            <a:off x="251520" y="4653136"/>
            <a:ext cx="244827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16. </a:t>
            </a:r>
            <a:r>
              <a:rPr lang="el-GR" sz="2000" dirty="0" err="1" smtClean="0">
                <a:solidFill>
                  <a:srgbClr val="963B14"/>
                </a:solidFill>
              </a:rPr>
              <a:t>Στίβουμε</a:t>
            </a:r>
            <a:r>
              <a:rPr lang="el-GR" sz="2000" dirty="0" smtClean="0">
                <a:solidFill>
                  <a:srgbClr val="963B14"/>
                </a:solidFill>
              </a:rPr>
              <a:t> το λεμόνι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3347864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solidFill>
                  <a:srgbClr val="963B14"/>
                </a:solidFill>
              </a:rPr>
              <a:t>17. Ρίχνουμε το λάδι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Υπότιτλος"/>
          <p:cNvSpPr txBox="1">
            <a:spLocks/>
          </p:cNvSpPr>
          <p:nvPr/>
        </p:nvSpPr>
        <p:spPr>
          <a:xfrm>
            <a:off x="6372200" y="4653136"/>
            <a:ext cx="2448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noProof="0" dirty="0" smtClean="0">
                <a:solidFill>
                  <a:srgbClr val="963B14"/>
                </a:solidFill>
              </a:rPr>
              <a:t>18. Η πατατοσαλάτα μας είναι έτοιμη!!!!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2 - Υπότιτλος"/>
          <p:cNvSpPr txBox="1">
            <a:spLocks/>
          </p:cNvSpPr>
          <p:nvPr/>
        </p:nvSpPr>
        <p:spPr>
          <a:xfrm>
            <a:off x="4823520" y="60659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Παπαθανασίου Αλέξης ΠΕ 80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smtClean="0">
                <a:ln>
                  <a:noFill/>
                </a:ln>
                <a:solidFill>
                  <a:srgbClr val="963B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ΕΡΓΑΣΤΗΡΙΟ ΜΑΓΕΙΡΙΚΗΣ ΕΕΕΕΚ ΚΑΛΛΙΘΕΑΣ</a:t>
            </a:r>
            <a:endParaRPr kumimoji="0" lang="el-GR" sz="2000" b="0" i="0" u="none" strike="noStrike" kern="1200" cap="none" spc="0" normalizeH="0" baseline="0" noProof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rgbClr val="963B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14 - Εικόνα" descr="34.jpg"/>
          <p:cNvPicPr>
            <a:picLocks noChangeAspect="1"/>
          </p:cNvPicPr>
          <p:nvPr/>
        </p:nvPicPr>
        <p:blipFill>
          <a:blip r:embed="rId4" cstate="print"/>
          <a:srcRect t="-1" r="8738" b="31936"/>
          <a:stretch>
            <a:fillRect/>
          </a:stretch>
        </p:blipFill>
        <p:spPr>
          <a:xfrm>
            <a:off x="467544" y="1916832"/>
            <a:ext cx="2088232" cy="2664296"/>
          </a:xfrm>
          <a:prstGeom prst="rect">
            <a:avLst/>
          </a:prstGeom>
        </p:spPr>
      </p:pic>
      <p:pic>
        <p:nvPicPr>
          <p:cNvPr id="17" name="16 - Εικόνα" descr="35.jpg"/>
          <p:cNvPicPr>
            <a:picLocks noChangeAspect="1"/>
          </p:cNvPicPr>
          <p:nvPr/>
        </p:nvPicPr>
        <p:blipFill>
          <a:blip r:embed="rId5" cstate="print"/>
          <a:srcRect l="7472" b="370"/>
          <a:stretch>
            <a:fillRect/>
          </a:stretch>
        </p:blipFill>
        <p:spPr>
          <a:xfrm>
            <a:off x="3203848" y="2204864"/>
            <a:ext cx="2674987" cy="2304256"/>
          </a:xfrm>
          <a:prstGeom prst="rect">
            <a:avLst/>
          </a:prstGeom>
        </p:spPr>
      </p:pic>
      <p:pic>
        <p:nvPicPr>
          <p:cNvPr id="18" name="17 - Εικόνα" descr="36.jpg"/>
          <p:cNvPicPr>
            <a:picLocks noChangeAspect="1"/>
          </p:cNvPicPr>
          <p:nvPr/>
        </p:nvPicPr>
        <p:blipFill>
          <a:blip r:embed="rId6" cstate="print"/>
          <a:srcRect l="-1230" t="17361" b="27400"/>
          <a:stretch>
            <a:fillRect/>
          </a:stretch>
        </p:blipFill>
        <p:spPr>
          <a:xfrm>
            <a:off x="6228184" y="2060848"/>
            <a:ext cx="2699792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235</Words>
  <Application>Microsoft Office PowerPoint</Application>
  <PresentationFormat>Προβολή στην οθόνη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 ΠΑΤΑΤΟΣΑΛΑΤΑ  ΕΡΓΑΣΤΗΡΙΟ ΜΑΓΕΙΡΙΚΗΣ ΕΕΕΕΚ ΚΑΛΛΙΘΕΑΣ </vt:lpstr>
      <vt:lpstr>  ΠΑΤΑΤΟΣΑΛΑΤΑ  </vt:lpstr>
      <vt:lpstr>  ΠΑΤΑΤΟΣΑΛΑΤΑ  </vt:lpstr>
      <vt:lpstr>  ΠΑΤΑΤΟΣΑΛΑΤΑ  </vt:lpstr>
      <vt:lpstr>  ΠΑΤΑΤΟΣΑΛΑΤΑ  </vt:lpstr>
      <vt:lpstr>  ΠΑΤΑΤΟΣΑΛΑΤΑ  </vt:lpstr>
      <vt:lpstr>  ΠΑΤΑΤΟΣΑΛΑΤΑ  </vt:lpstr>
      <vt:lpstr>  ΠΑΤΑΤΟΣΑΛΑΤΑ  </vt:lpstr>
      <vt:lpstr>  ΠΑΤΑΤΟΣΑΛΑΤΑ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Anastasia</dc:creator>
  <cp:lastModifiedBy>Lenovo</cp:lastModifiedBy>
  <cp:revision>37</cp:revision>
  <dcterms:created xsi:type="dcterms:W3CDTF">2020-05-15T11:30:08Z</dcterms:created>
  <dcterms:modified xsi:type="dcterms:W3CDTF">2020-05-24T08:26:42Z</dcterms:modified>
</cp:coreProperties>
</file>