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2" r:id="rId2"/>
    <p:sldId id="287" r:id="rId3"/>
    <p:sldId id="289" r:id="rId4"/>
    <p:sldId id="290" r:id="rId5"/>
    <p:sldId id="286" r:id="rId6"/>
  </p:sldIdLst>
  <p:sldSz cx="12188825" cy="6858000"/>
  <p:notesSz cx="6858000" cy="9144000"/>
  <p:custDataLst>
    <p:tags r:id="rId9"/>
  </p:custDataLst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 showGuides="1">
      <p:cViewPr>
        <p:scale>
          <a:sx n="77" d="100"/>
          <a:sy n="77" d="100"/>
        </p:scale>
        <p:origin x="-438" y="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A15997-C4C8-4F8D-8D06-9B8F9912E275}" type="datetime1">
              <a:rPr lang="el-GR" smtClean="0"/>
              <a:pPr rtl="0"/>
              <a:t>10/5/2020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C79B6F-0186-4B47-B2DA-8CAE27F30535}" type="datetime1">
              <a:rPr lang="el-GR" noProof="0" smtClean="0"/>
              <a:pPr rtl="0"/>
              <a:t>10/5/2020</a:t>
            </a:fld>
            <a:endParaRPr lang="el-GR" noProof="0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 smtClean="0"/>
              <a:t>Επεξεργασία στυλ υποδείγματος κειμένου</a:t>
            </a:r>
            <a:endParaRPr lang="el-GR" noProof="0" dirty="0"/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el-GR" noProof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130A3E-A84D-4F40-A6E0-2DDE6D50D123}" type="datetime1">
              <a:rPr lang="el-GR" smtClean="0"/>
              <a:pPr rtl="0"/>
              <a:t>10/5/2020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D381A7-38BB-4A69-A0E8-63007E515929}" type="datetime1">
              <a:rPr lang="el-GR" smtClean="0"/>
              <a:pPr rtl="0"/>
              <a:t>10/5/2020</a:t>
            </a:fld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536D65-3ACE-4542-B60D-680CF06A1BA9}" type="datetime1">
              <a:rPr lang="el-GR" smtClean="0"/>
              <a:pPr rtl="0"/>
              <a:t>10/5/2020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15" name="Ορθογώνιο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3" name="Σύμβολο κράτησης θέσης υποσέλιδου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12" name="Σύμβολο κράτησης θέσης ημερομηνίας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DC9963-ECF4-4D6D-B263-4C3380683F6A}" type="datetime1">
              <a:rPr lang="el-GR" smtClean="0"/>
              <a:pPr rtl="0"/>
              <a:t>10/5/2020</a:t>
            </a:fld>
            <a:endParaRPr lang="el-GR" dirty="0"/>
          </a:p>
        </p:txBody>
      </p:sp>
      <p:sp>
        <p:nvSpPr>
          <p:cNvPr id="14" name="Σύμβολο κράτησης θέσης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7E6EDA-1149-44F9-BFAA-1CCD4DE779CA}" type="datetime1">
              <a:rPr lang="el-GR" smtClean="0"/>
              <a:pPr rtl="0"/>
              <a:t>10/5/2020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D32FFA-1E25-4799-9D0C-DB5FBB411ED8}" type="datetime1">
              <a:rPr lang="el-GR" smtClean="0"/>
              <a:pPr rtl="0"/>
              <a:t>10/5/2020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Διαφάνεια τίτλου με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1" name="Σύμβολο κράτησης θέσης εικόνας 10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2" name="Σύμβολο κράτησης θέσης εικόνας 10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9" name="Ορθογώνιο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3" name="Σύμβολο κράτησης θέσης εικόνας 10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1FAD65-C356-4E9D-A4C1-E601F79CEB64}" type="datetime1">
              <a:rPr lang="el-GR" smtClean="0"/>
              <a:pPr rtl="0"/>
              <a:t>10/5/2020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ναλλακτική διαφάνεια τίτλου με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11" name="Σύμβολο κράτησης θέσης εικόνας 10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12" name="Σύμβολο κράτησης θέσης εικόνας 10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13" name="Σύμβολο κράτησης θέσης εικόνας 10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AC6D05-030F-4D07-825D-1DB2C9B5F30A}" type="datetime1">
              <a:rPr lang="el-GR" smtClean="0"/>
              <a:pPr rtl="0"/>
              <a:t>10/5/2020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BBDF5C-9C6D-477B-8BB1-292223668250}" type="datetime1">
              <a:rPr lang="el-GR" smtClean="0"/>
              <a:pPr rtl="0"/>
              <a:t>10/5/2020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περιεχόμενο με εικό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12" name="Ορθογώνιο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4" name="Σύμβολο κράτησης θέσης εικόνας 1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F0EDD2-032F-41BD-B0A1-3FF376DCC969}" type="datetime1">
              <a:rPr lang="el-GR" smtClean="0"/>
              <a:pPr rtl="0"/>
              <a:t>10/5/2020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5D9CB-5913-49B3-9AFC-2865596B2C4B}" type="datetime1">
              <a:rPr lang="el-GR" smtClean="0"/>
              <a:pPr rtl="0"/>
              <a:t>10/5/2020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549AF6-7F80-4463-A020-86E960DFAFF1}" type="datetime1">
              <a:rPr lang="el-GR" smtClean="0"/>
              <a:pPr rtl="0"/>
              <a:t>10/5/2020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F4E257-0BC6-454C-8849-49C3AA511123}" type="datetime1">
              <a:rPr lang="el-GR" smtClean="0"/>
              <a:pPr rtl="0"/>
              <a:t>10/5/2020</a:t>
            </a:fld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D9C94F-4F1B-4CF7-A2BF-B74F6769996F}" type="datetime1">
              <a:rPr lang="el-GR" smtClean="0"/>
              <a:pPr rtl="0"/>
              <a:t>10/5/2020</a:t>
            </a:fld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 smtClean="0"/>
              <a:t>Επεξεργασία στυλ υποδείγματος κειμένου</a:t>
            </a:r>
            <a:endParaRPr lang="el-GR" noProof="0" dirty="0"/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6738416-D281-41A2-ABEA-A5B0A504D9E5}" type="datetime1">
              <a:rPr lang="el-GR" noProof="0" smtClean="0"/>
              <a:pPr rtl="0"/>
              <a:t>10/5/2020</a:t>
            </a:fld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el-GR" noProof="0" smtClean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ctrTitle"/>
          </p:nvPr>
        </p:nvSpPr>
        <p:spPr>
          <a:xfrm>
            <a:off x="0" y="2132856"/>
            <a:ext cx="12188825" cy="1800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l-GR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Γιαουρτογλυκό</a:t>
            </a:r>
            <a:r>
              <a:rPr lang="el-G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l-G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l-GR" sz="1800" dirty="0" smtClean="0">
                <a:solidFill>
                  <a:schemeClr val="tx1"/>
                </a:solidFill>
              </a:rPr>
              <a:t>ΕΡΓΑΣΤΗΡΙΟ ΜΑΓΕΙΡΙΚΗΣ ΕΕΕΕΚ ΚΑΛΛΙΘΕΑΣ</a:t>
            </a:r>
            <a:endParaRPr lang="el-G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0 - Υπότιτλος"/>
          <p:cNvSpPr txBox="1">
            <a:spLocks/>
          </p:cNvSpPr>
          <p:nvPr/>
        </p:nvSpPr>
        <p:spPr>
          <a:xfrm>
            <a:off x="7678588" y="6209928"/>
            <a:ext cx="4510237" cy="6480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r"/>
            <a:r>
              <a:rPr lang="el-GR" sz="2000" dirty="0" err="1" smtClean="0"/>
              <a:t>Παπαθανασίου</a:t>
            </a:r>
            <a:r>
              <a:rPr lang="el-GR" sz="2000" dirty="0" smtClean="0"/>
              <a:t> Αλέξης   ΠΕ 80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ctrTitle"/>
          </p:nvPr>
        </p:nvSpPr>
        <p:spPr>
          <a:xfrm>
            <a:off x="-1" y="0"/>
            <a:ext cx="12188825" cy="70432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l-GR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Γιαουρτογλυκό</a:t>
            </a:r>
            <a:endParaRPr lang="el-G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- Υπότιτλος"/>
          <p:cNvSpPr>
            <a:spLocks noGrp="1"/>
          </p:cNvSpPr>
          <p:nvPr>
            <p:ph type="subTitle" idx="1"/>
          </p:nvPr>
        </p:nvSpPr>
        <p:spPr>
          <a:xfrm>
            <a:off x="1701924" y="4365104"/>
            <a:ext cx="9144000" cy="457200"/>
          </a:xfrm>
        </p:spPr>
        <p:txBody>
          <a:bodyPr/>
          <a:lstStyle/>
          <a:p>
            <a:r>
              <a:rPr lang="el-GR" u="sng" dirty="0" smtClean="0"/>
              <a:t>Υλικά για 1 μερίδα</a:t>
            </a:r>
            <a:endParaRPr lang="el-GR" u="sng" dirty="0"/>
          </a:p>
        </p:txBody>
      </p:sp>
      <p:pic>
        <p:nvPicPr>
          <p:cNvPr id="26" name="25 - Θέση εικόνας" descr="1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2926060" y="1484784"/>
            <a:ext cx="3510391" cy="2808312"/>
          </a:xfrm>
        </p:spPr>
      </p:pic>
      <p:pic>
        <p:nvPicPr>
          <p:cNvPr id="30" name="29 - Θέση εικόνας" descr="4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/>
          <a:srcRect t="2660" r="41777"/>
          <a:stretch>
            <a:fillRect/>
          </a:stretch>
        </p:blipFill>
        <p:spPr>
          <a:xfrm>
            <a:off x="9478788" y="1772816"/>
            <a:ext cx="1970483" cy="2635492"/>
          </a:xfrm>
        </p:spPr>
      </p:pic>
      <p:sp>
        <p:nvSpPr>
          <p:cNvPr id="15" name="10 - Υπότιτλος"/>
          <p:cNvSpPr txBox="1">
            <a:spLocks/>
          </p:cNvSpPr>
          <p:nvPr/>
        </p:nvSpPr>
        <p:spPr>
          <a:xfrm>
            <a:off x="7678588" y="6209928"/>
            <a:ext cx="4510237" cy="6480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algn="r"/>
            <a:r>
              <a:rPr lang="el-GR" sz="1400" dirty="0" err="1" smtClean="0"/>
              <a:t>Παπαθανασίου</a:t>
            </a:r>
            <a:r>
              <a:rPr lang="el-GR" sz="1400" dirty="0" smtClean="0"/>
              <a:t> Αλέξης   ΠΕ 80</a:t>
            </a:r>
          </a:p>
          <a:p>
            <a:pPr algn="r"/>
            <a:endParaRPr lang="el-GR" sz="1400" dirty="0" smtClean="0"/>
          </a:p>
          <a:p>
            <a:pPr algn="r"/>
            <a:r>
              <a:rPr lang="el-GR" sz="1400" dirty="0" smtClean="0"/>
              <a:t>ΕΡΓΑΣΤΗΡΙΟ ΜΑΓΕΙΡΙΚΗΣ ΕΕΕΕΚ ΚΑΛΛΙΘΕΑΣ</a:t>
            </a:r>
          </a:p>
        </p:txBody>
      </p:sp>
      <p:sp>
        <p:nvSpPr>
          <p:cNvPr id="18" name="10 - Υπότιτλος"/>
          <p:cNvSpPr txBox="1">
            <a:spLocks/>
          </p:cNvSpPr>
          <p:nvPr/>
        </p:nvSpPr>
        <p:spPr>
          <a:xfrm>
            <a:off x="6238428" y="5085184"/>
            <a:ext cx="2736304" cy="6480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κουταλιά της σούπας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μέλι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10 - Υπότιτλος"/>
          <p:cNvSpPr txBox="1">
            <a:spLocks/>
          </p:cNvSpPr>
          <p:nvPr/>
        </p:nvSpPr>
        <p:spPr>
          <a:xfrm>
            <a:off x="837828" y="5085184"/>
            <a:ext cx="2520280" cy="4572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κουτάκι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γιαούρτι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10 - Υπότιτλος"/>
          <p:cNvSpPr txBox="1">
            <a:spLocks/>
          </p:cNvSpPr>
          <p:nvPr/>
        </p:nvSpPr>
        <p:spPr>
          <a:xfrm>
            <a:off x="8974732" y="5085184"/>
            <a:ext cx="3070077" cy="6480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κουταλιά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του γλυκού </a:t>
            </a:r>
            <a:r>
              <a:rPr kumimoji="0" lang="el-GR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κανέλα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10 - Υπότιτλος"/>
          <p:cNvSpPr txBox="1">
            <a:spLocks/>
          </p:cNvSpPr>
          <p:nvPr/>
        </p:nvSpPr>
        <p:spPr>
          <a:xfrm>
            <a:off x="3358108" y="5085184"/>
            <a:ext cx="2736304" cy="4572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μπισκότα </a:t>
            </a:r>
            <a:r>
              <a:rPr kumimoji="0" lang="el-G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πτι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μπερ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25 - Θέση εικόνας" descr="1.jpg"/>
          <p:cNvPicPr>
            <a:picLocks noChangeAspect="1"/>
          </p:cNvPicPr>
          <p:nvPr/>
        </p:nvPicPr>
        <p:blipFill>
          <a:blip r:embed="rId5" cstate="print"/>
          <a:srcRect t="10160" r="825" b="31868"/>
          <a:stretch>
            <a:fillRect/>
          </a:stretch>
        </p:blipFill>
        <p:spPr>
          <a:xfrm>
            <a:off x="837828" y="1772816"/>
            <a:ext cx="2376264" cy="23762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</p:pic>
      <p:pic>
        <p:nvPicPr>
          <p:cNvPr id="32" name="Πλαίσιο κράτησης θέσης εικόνας 6" descr="Καλάθι γεμάτο με μήλα"/>
          <p:cNvPicPr>
            <a:picLocks noChangeAspect="1"/>
          </p:cNvPicPr>
          <p:nvPr/>
        </p:nvPicPr>
        <p:blipFill>
          <a:blip r:embed="rId6" cstate="print"/>
          <a:srcRect r="11498" b="50570"/>
          <a:stretch>
            <a:fillRect/>
          </a:stretch>
        </p:blipFill>
        <p:spPr>
          <a:xfrm>
            <a:off x="6238428" y="2348880"/>
            <a:ext cx="3384376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εικόνας" descr="6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8307" r="-2374" b="24186"/>
          <a:stretch>
            <a:fillRect/>
          </a:stretch>
        </p:blipFill>
        <p:spPr>
          <a:xfrm>
            <a:off x="1845940" y="1484784"/>
            <a:ext cx="2808312" cy="3168352"/>
          </a:xfrm>
        </p:spPr>
      </p:pic>
      <p:pic>
        <p:nvPicPr>
          <p:cNvPr id="8" name="7 - Θέση εικόνας" descr="7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23214" t="14720" r="21959" b="4324"/>
          <a:stretch>
            <a:fillRect/>
          </a:stretch>
        </p:blipFill>
        <p:spPr>
          <a:xfrm>
            <a:off x="4798268" y="1484784"/>
            <a:ext cx="2681790" cy="3168352"/>
          </a:xfrm>
        </p:spPr>
      </p:pic>
      <p:pic>
        <p:nvPicPr>
          <p:cNvPr id="9" name="8 - Θέση εικόνας" descr="8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l="21959" t="18399" r="21959" b="644"/>
          <a:stretch>
            <a:fillRect/>
          </a:stretch>
        </p:blipFill>
        <p:spPr>
          <a:xfrm>
            <a:off x="7606580" y="1484784"/>
            <a:ext cx="2743200" cy="3168352"/>
          </a:xfrm>
        </p:spPr>
      </p:pic>
      <p:sp>
        <p:nvSpPr>
          <p:cNvPr id="10" name="9 - Τίτλος"/>
          <p:cNvSpPr txBox="1">
            <a:spLocks/>
          </p:cNvSpPr>
          <p:nvPr/>
        </p:nvSpPr>
        <p:spPr>
          <a:xfrm>
            <a:off x="-1" y="0"/>
            <a:ext cx="12188825" cy="70432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Γιαουρτογλυκό</a:t>
            </a:r>
            <a:endParaRPr kumimoji="0" lang="el-GR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- Υπότιτλος"/>
          <p:cNvSpPr>
            <a:spLocks noGrp="1"/>
          </p:cNvSpPr>
          <p:nvPr>
            <p:ph type="subTitle" idx="1"/>
          </p:nvPr>
        </p:nvSpPr>
        <p:spPr>
          <a:xfrm>
            <a:off x="1413892" y="908720"/>
            <a:ext cx="9144000" cy="457200"/>
          </a:xfrm>
        </p:spPr>
        <p:txBody>
          <a:bodyPr/>
          <a:lstStyle/>
          <a:p>
            <a:r>
              <a:rPr lang="el-GR" u="sng" dirty="0" smtClean="0"/>
              <a:t>Εκτέλεση</a:t>
            </a:r>
            <a:endParaRPr lang="el-GR" u="sng" dirty="0"/>
          </a:p>
        </p:txBody>
      </p:sp>
      <p:sp>
        <p:nvSpPr>
          <p:cNvPr id="12" name="10 - Υπότιτλος"/>
          <p:cNvSpPr txBox="1">
            <a:spLocks/>
          </p:cNvSpPr>
          <p:nvPr/>
        </p:nvSpPr>
        <p:spPr>
          <a:xfrm>
            <a:off x="7678588" y="6209928"/>
            <a:ext cx="4510237" cy="6480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algn="r"/>
            <a:r>
              <a:rPr lang="el-GR" sz="1400" dirty="0" err="1" smtClean="0"/>
              <a:t>Παπαθανασίου</a:t>
            </a:r>
            <a:r>
              <a:rPr lang="el-GR" sz="1400" dirty="0" smtClean="0"/>
              <a:t> Αλέξης   ΠΕ 80</a:t>
            </a:r>
          </a:p>
          <a:p>
            <a:pPr algn="r"/>
            <a:endParaRPr lang="el-GR" sz="1400" dirty="0" smtClean="0"/>
          </a:p>
          <a:p>
            <a:pPr algn="r"/>
            <a:r>
              <a:rPr lang="el-GR" sz="1400" dirty="0" smtClean="0"/>
              <a:t>ΕΡΓΑΣΤΗΡΙΟ ΜΑΓΕΙΡΙΚΗΣ ΕΕΕΕΚ ΚΑΛΛΙΘΕΑΣ</a:t>
            </a:r>
          </a:p>
        </p:txBody>
      </p:sp>
      <p:sp>
        <p:nvSpPr>
          <p:cNvPr id="13" name="10 - Υπότιτλος"/>
          <p:cNvSpPr txBox="1">
            <a:spLocks/>
          </p:cNvSpPr>
          <p:nvPr/>
        </p:nvSpPr>
        <p:spPr>
          <a:xfrm>
            <a:off x="1773932" y="5013176"/>
            <a:ext cx="2736304" cy="79208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l-G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1. Σπάω τα </a:t>
            </a:r>
            <a:r>
              <a:rPr lang="el-GR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μπισκότα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l-G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με το χέρι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10 - Υπότιτλος"/>
          <p:cNvSpPr txBox="1">
            <a:spLocks/>
          </p:cNvSpPr>
          <p:nvPr/>
        </p:nvSpPr>
        <p:spPr>
          <a:xfrm>
            <a:off x="4654252" y="5013176"/>
            <a:ext cx="2736304" cy="79208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l-GR" noProof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2. Ρίχνω στο μπλέντερ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l-GR" noProof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το </a:t>
            </a:r>
            <a:r>
              <a:rPr lang="el-GR" b="1" noProof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γιαούρτι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0 - Υπότιτλος"/>
          <p:cNvSpPr txBox="1">
            <a:spLocks/>
          </p:cNvSpPr>
          <p:nvPr/>
        </p:nvSpPr>
        <p:spPr>
          <a:xfrm>
            <a:off x="7534572" y="5013176"/>
            <a:ext cx="2736304" cy="79208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l-GR" noProof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3. Ρίχνω στο μπλέντερ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l-GR" noProof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το </a:t>
            </a:r>
            <a:r>
              <a:rPr lang="el-GR" b="1" noProof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μέλι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εικόνας" descr="6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400" t="13636" r="1400" b="18182"/>
          <a:stretch>
            <a:fillRect/>
          </a:stretch>
        </p:blipFill>
        <p:spPr>
          <a:xfrm>
            <a:off x="1869943" y="1484784"/>
            <a:ext cx="2640293" cy="3168352"/>
          </a:xfrm>
        </p:spPr>
      </p:pic>
      <p:pic>
        <p:nvPicPr>
          <p:cNvPr id="8" name="7 - Θέση εικόνας" descr="7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t="25000" r="-2016"/>
          <a:stretch>
            <a:fillRect/>
          </a:stretch>
        </p:blipFill>
        <p:spPr>
          <a:xfrm>
            <a:off x="4798268" y="1483416"/>
            <a:ext cx="2520279" cy="3169720"/>
          </a:xfrm>
        </p:spPr>
      </p:pic>
      <p:pic>
        <p:nvPicPr>
          <p:cNvPr id="9" name="8 - Θέση εικόνας" descr="8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l="3158" b="22727"/>
          <a:stretch>
            <a:fillRect/>
          </a:stretch>
        </p:blipFill>
        <p:spPr>
          <a:xfrm>
            <a:off x="7635866" y="1484784"/>
            <a:ext cx="2268345" cy="3096344"/>
          </a:xfrm>
        </p:spPr>
      </p:pic>
      <p:sp>
        <p:nvSpPr>
          <p:cNvPr id="10" name="9 - Τίτλος"/>
          <p:cNvSpPr txBox="1">
            <a:spLocks/>
          </p:cNvSpPr>
          <p:nvPr/>
        </p:nvSpPr>
        <p:spPr>
          <a:xfrm>
            <a:off x="-1" y="0"/>
            <a:ext cx="12188825" cy="70432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Γιαουρτογλυκό</a:t>
            </a:r>
            <a:endParaRPr kumimoji="0" lang="el-GR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- Υπότιτλος"/>
          <p:cNvSpPr>
            <a:spLocks noGrp="1"/>
          </p:cNvSpPr>
          <p:nvPr>
            <p:ph type="subTitle" idx="1"/>
          </p:nvPr>
        </p:nvSpPr>
        <p:spPr>
          <a:xfrm>
            <a:off x="1413892" y="908720"/>
            <a:ext cx="9144000" cy="457200"/>
          </a:xfrm>
        </p:spPr>
        <p:txBody>
          <a:bodyPr/>
          <a:lstStyle/>
          <a:p>
            <a:r>
              <a:rPr lang="el-GR" u="sng" dirty="0" smtClean="0"/>
              <a:t>Εκτέλεση</a:t>
            </a:r>
            <a:endParaRPr lang="el-GR" u="sng" dirty="0"/>
          </a:p>
        </p:txBody>
      </p:sp>
      <p:sp>
        <p:nvSpPr>
          <p:cNvPr id="12" name="10 - Υπότιτλος"/>
          <p:cNvSpPr txBox="1">
            <a:spLocks/>
          </p:cNvSpPr>
          <p:nvPr/>
        </p:nvSpPr>
        <p:spPr>
          <a:xfrm>
            <a:off x="7678588" y="6209928"/>
            <a:ext cx="4510237" cy="6480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algn="r"/>
            <a:r>
              <a:rPr lang="el-GR" sz="1400" dirty="0" err="1" smtClean="0"/>
              <a:t>Παπαθανασίου</a:t>
            </a:r>
            <a:r>
              <a:rPr lang="el-GR" sz="1400" dirty="0" smtClean="0"/>
              <a:t> Αλέξης   ΠΕ 80</a:t>
            </a:r>
          </a:p>
          <a:p>
            <a:pPr algn="r"/>
            <a:endParaRPr lang="el-GR" sz="1400" dirty="0" smtClean="0"/>
          </a:p>
          <a:p>
            <a:pPr algn="r"/>
            <a:r>
              <a:rPr lang="el-GR" sz="1400" dirty="0" smtClean="0"/>
              <a:t>ΕΡΓΑΣΤΗΡΙΟ ΜΑΓΕΙΡΙΚΗΣ ΕΕΕΕΚ ΚΑΛΛΙΘΕΑΣ</a:t>
            </a:r>
          </a:p>
        </p:txBody>
      </p:sp>
      <p:sp>
        <p:nvSpPr>
          <p:cNvPr id="13" name="10 - Υπότιτλος"/>
          <p:cNvSpPr txBox="1">
            <a:spLocks/>
          </p:cNvSpPr>
          <p:nvPr/>
        </p:nvSpPr>
        <p:spPr>
          <a:xfrm>
            <a:off x="1773932" y="5013176"/>
            <a:ext cx="2736304" cy="79208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 algn="ctr"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4. Ρίχνω στο μπλέντερ </a:t>
            </a:r>
          </a:p>
          <a:p>
            <a:pPr lvl="0" algn="ctr"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την </a:t>
            </a:r>
            <a:r>
              <a:rPr lang="el-GR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κανέλα</a:t>
            </a:r>
            <a:endParaRPr lang="el-GR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10 - Υπότιτλος"/>
          <p:cNvSpPr txBox="1">
            <a:spLocks/>
          </p:cNvSpPr>
          <p:nvPr/>
        </p:nvSpPr>
        <p:spPr>
          <a:xfrm>
            <a:off x="4654252" y="5013176"/>
            <a:ext cx="2736304" cy="79208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 algn="ctr"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5. Ρίχνω στο μπλέντερ </a:t>
            </a:r>
          </a:p>
          <a:p>
            <a:pPr lvl="0" algn="ctr"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τα </a:t>
            </a:r>
            <a:r>
              <a:rPr lang="el-GR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μπισκότα</a:t>
            </a:r>
            <a:endParaRPr lang="el-GR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10 - Υπότιτλος"/>
          <p:cNvSpPr txBox="1">
            <a:spLocks/>
          </p:cNvSpPr>
          <p:nvPr/>
        </p:nvSpPr>
        <p:spPr>
          <a:xfrm>
            <a:off x="7534572" y="5013176"/>
            <a:ext cx="2736304" cy="79208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lvl="0" algn="ctr"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6. Χτυπάμε τα υλικά </a:t>
            </a:r>
          </a:p>
          <a:p>
            <a:pPr lvl="0" algn="ctr"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για 2 – 3 λεπτά μέχρι </a:t>
            </a:r>
          </a:p>
          <a:p>
            <a:pPr lvl="0" algn="ctr"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να γίνουν </a:t>
            </a:r>
            <a:r>
              <a:rPr lang="el-GR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κρέμα</a:t>
            </a:r>
            <a:endParaRPr lang="el-GR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- Θέση εικόνας" descr="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854052" y="1556792"/>
            <a:ext cx="4230469" cy="3384376"/>
          </a:xfrm>
        </p:spPr>
      </p:pic>
      <p:sp>
        <p:nvSpPr>
          <p:cNvPr id="15" name="10 - Υπότιτλος"/>
          <p:cNvSpPr txBox="1">
            <a:spLocks/>
          </p:cNvSpPr>
          <p:nvPr/>
        </p:nvSpPr>
        <p:spPr>
          <a:xfrm>
            <a:off x="7678588" y="6209928"/>
            <a:ext cx="4510237" cy="6480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algn="r"/>
            <a:r>
              <a:rPr lang="el-GR" sz="1400" dirty="0" err="1" smtClean="0"/>
              <a:t>Παπαθανασίου</a:t>
            </a:r>
            <a:r>
              <a:rPr lang="el-GR" sz="1400" dirty="0" smtClean="0"/>
              <a:t> Αλέξης   ΠΕ 80</a:t>
            </a:r>
          </a:p>
          <a:p>
            <a:pPr algn="r"/>
            <a:endParaRPr lang="el-GR" sz="1400" dirty="0" smtClean="0"/>
          </a:p>
          <a:p>
            <a:pPr algn="r"/>
            <a:r>
              <a:rPr lang="el-GR" sz="1400" dirty="0" smtClean="0"/>
              <a:t>ΕΡΓΑΣΤΗΡΙΟ ΜΑΓΕΙΡΙΚΗΣ ΕΕΕΕΚ ΚΑΛΛΙΘΕΑΣ</a:t>
            </a:r>
          </a:p>
        </p:txBody>
      </p:sp>
      <p:sp>
        <p:nvSpPr>
          <p:cNvPr id="13" name="10 - Υπότιτλος"/>
          <p:cNvSpPr txBox="1">
            <a:spLocks/>
          </p:cNvSpPr>
          <p:nvPr/>
        </p:nvSpPr>
        <p:spPr>
          <a:xfrm>
            <a:off x="3718148" y="5157192"/>
            <a:ext cx="2736304" cy="79208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 algn="ctr"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Σερβίρουμε με </a:t>
            </a:r>
            <a:r>
              <a:rPr lang="el-GR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κανέλα</a:t>
            </a:r>
            <a:endParaRPr lang="el-GR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15 - Υπότιτλος"/>
          <p:cNvSpPr>
            <a:spLocks noGrp="1"/>
          </p:cNvSpPr>
          <p:nvPr>
            <p:ph type="subTitle" idx="1"/>
          </p:nvPr>
        </p:nvSpPr>
        <p:spPr>
          <a:xfrm>
            <a:off x="6670476" y="3356992"/>
            <a:ext cx="3960440" cy="864096"/>
          </a:xfr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Καλή επιτυχία</a:t>
            </a:r>
            <a:endParaRPr lang="el-G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10 - Υπότιτλος"/>
          <p:cNvSpPr txBox="1">
            <a:spLocks/>
          </p:cNvSpPr>
          <p:nvPr/>
        </p:nvSpPr>
        <p:spPr>
          <a:xfrm>
            <a:off x="3790156" y="5733256"/>
            <a:ext cx="2736304" cy="79208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 algn="ctr"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Έτοιμο!!!!</a:t>
            </a:r>
            <a:endParaRPr lang="el-GR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8" name="9 - Τίτλος"/>
          <p:cNvSpPr>
            <a:spLocks noGrp="1"/>
          </p:cNvSpPr>
          <p:nvPr>
            <p:ph type="ctrTitle"/>
          </p:nvPr>
        </p:nvSpPr>
        <p:spPr>
          <a:xfrm>
            <a:off x="-1" y="0"/>
            <a:ext cx="12188825" cy="70432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l-GR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Γιαουρτογλυκό</a:t>
            </a:r>
            <a:endParaRPr lang="el-G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f02901023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0895019_TF02901023_TF02901023" id="{47D8C123-108E-40C9-90A8-282F19388D70}" vid="{B17E68C8-84C5-4716-B7EA-E879A39579FC}"/>
    </a:ext>
  </a:extLst>
</a:theme>
</file>

<file path=ppt/theme/theme2.xml><?xml version="1.0" encoding="utf-8"?>
<a:theme xmlns:a="http://schemas.openxmlformats.org/drawingml/2006/main" name="Θέμα του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tf02901023</Template>
  <TotalTime>110</TotalTime>
  <Words>121</Words>
  <Application>Microsoft Office PowerPoint</Application>
  <PresentationFormat>Προσαρμογή</PresentationFormat>
  <Paragraphs>41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tf02901023</vt:lpstr>
      <vt:lpstr>Γιαουρτογλυκό  ΕΡΓΑΣΤΗΡΙΟ ΜΑΓΕΙΡΙΚΗΣ ΕΕΕΕΚ ΚΑΛΛΙΘΕΑΣ</vt:lpstr>
      <vt:lpstr>Γιαουρτογλυκό</vt:lpstr>
      <vt:lpstr>Παρουσίαση του PowerPoint</vt:lpstr>
      <vt:lpstr>Παρουσίαση του PowerPoint</vt:lpstr>
      <vt:lpstr>Γιαουρτογλυκό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με διάταξη εικόνων</dc:title>
  <dc:creator>Anastasia</dc:creator>
  <cp:lastModifiedBy>Lenovo</cp:lastModifiedBy>
  <cp:revision>34</cp:revision>
  <dcterms:created xsi:type="dcterms:W3CDTF">2020-05-07T17:35:41Z</dcterms:created>
  <dcterms:modified xsi:type="dcterms:W3CDTF">2020-05-10T07:16:32Z</dcterms:modified>
</cp:coreProperties>
</file>