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4F39B-D0E6-4B15-B599-B1332EB8CF6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2DD62-F8DB-425E-884C-B1FE20F8C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66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1EDD-0856-48F5-8989-2FF44BC2A0F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12E4-8CA0-44C1-8CF8-E9FA7226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0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1EDD-0856-48F5-8989-2FF44BC2A0F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12E4-8CA0-44C1-8CF8-E9FA7226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79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1EDD-0856-48F5-8989-2FF44BC2A0F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12E4-8CA0-44C1-8CF8-E9FA7226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38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1EDD-0856-48F5-8989-2FF44BC2A0F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12E4-8CA0-44C1-8CF8-E9FA7226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6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1EDD-0856-48F5-8989-2FF44BC2A0F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12E4-8CA0-44C1-8CF8-E9FA7226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57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1EDD-0856-48F5-8989-2FF44BC2A0F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12E4-8CA0-44C1-8CF8-E9FA7226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7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1EDD-0856-48F5-8989-2FF44BC2A0F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12E4-8CA0-44C1-8CF8-E9FA7226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94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1EDD-0856-48F5-8989-2FF44BC2A0F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12E4-8CA0-44C1-8CF8-E9FA7226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1EDD-0856-48F5-8989-2FF44BC2A0F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12E4-8CA0-44C1-8CF8-E9FA7226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9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1EDD-0856-48F5-8989-2FF44BC2A0F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12E4-8CA0-44C1-8CF8-E9FA7226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1EDD-0856-48F5-8989-2FF44BC2A0F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12E4-8CA0-44C1-8CF8-E9FA7226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43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11EDD-0856-48F5-8989-2FF44BC2A0F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912E4-8CA0-44C1-8CF8-E9FA7226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6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-a_8XRULQ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                     ΚΑΛΗΜΕΡΑ!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220000"/>
              </a:lnSpc>
              <a:buNone/>
            </a:pPr>
            <a:r>
              <a:rPr lang="el-GR" dirty="0" smtClean="0">
                <a:latin typeface="Arial Black" panose="020B0A04020102020204" pitchFamily="34" charset="0"/>
              </a:rPr>
              <a:t>Ας ακούσουμε μια όμορφη ιστορία στο παρακάτω σύνδεσμο </a:t>
            </a:r>
            <a:r>
              <a:rPr lang="el-GR" smtClean="0">
                <a:latin typeface="Arial Black" panose="020B0A04020102020204" pitchFamily="34" charset="0"/>
              </a:rPr>
              <a:t>και ας </a:t>
            </a:r>
            <a:r>
              <a:rPr lang="el-GR" dirty="0" smtClean="0">
                <a:latin typeface="Arial Black" panose="020B0A04020102020204" pitchFamily="34" charset="0"/>
              </a:rPr>
              <a:t>παραδειγματιστούμε………….. </a:t>
            </a:r>
            <a:r>
              <a:rPr lang="el-GR" sz="3400" i="1" dirty="0" smtClean="0">
                <a:latin typeface="Arial Black" panose="020B0A04020102020204" pitchFamily="34" charset="0"/>
              </a:rPr>
              <a:t>Όταν οι καιροί είναι δύσκολοι!</a:t>
            </a:r>
            <a:endParaRPr lang="el-GR" sz="3400" i="1" dirty="0" smtClean="0">
              <a:latin typeface="Arial Black" panose="020B0A04020102020204" pitchFamily="34" charset="0"/>
              <a:hlinkClick r:id="rId2"/>
            </a:endParaRPr>
          </a:p>
          <a:p>
            <a:pPr marL="0" indent="0">
              <a:buNone/>
            </a:pPr>
            <a:endParaRPr lang="el-GR" dirty="0">
              <a:hlinkClick r:id="rId2"/>
            </a:endParaRP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://www.youtube.com/watch?v=i-a_8XRULQ0</a:t>
            </a:r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pPr algn="r"/>
            <a:endParaRPr lang="el-GR" dirty="0"/>
          </a:p>
          <a:p>
            <a:pPr algn="r"/>
            <a:endParaRPr lang="el-GR" dirty="0" smtClean="0"/>
          </a:p>
          <a:p>
            <a:pPr marL="0" indent="0" algn="r">
              <a:buNone/>
            </a:pPr>
            <a:r>
              <a:rPr lang="el-GR" dirty="0"/>
              <a:t> </a:t>
            </a:r>
            <a:r>
              <a:rPr lang="el-GR" dirty="0" smtClean="0"/>
              <a:t>                                                                                           ΖΑΧΑΡΙΑΔΗ ΕΛΙΣΣΑΒΕΤ</a:t>
            </a:r>
          </a:p>
          <a:p>
            <a:pPr marL="0" indent="0" algn="r">
              <a:buNone/>
            </a:pPr>
            <a:r>
              <a:rPr lang="el-GR" dirty="0"/>
              <a:t> </a:t>
            </a:r>
            <a:r>
              <a:rPr lang="el-GR" dirty="0" smtClean="0"/>
              <a:t>                                                                                                       </a:t>
            </a:r>
            <a:r>
              <a:rPr lang="el-GR" dirty="0" smtClean="0"/>
              <a:t> </a:t>
            </a:r>
            <a:r>
              <a:rPr lang="el-GR" dirty="0" smtClean="0"/>
              <a:t>ΕΒΠ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80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29</Words>
  <Application>Microsoft Office PowerPoint</Application>
  <PresentationFormat>Προσαρμογή</PresentationFormat>
  <Paragraphs>10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Office Theme</vt:lpstr>
      <vt:lpstr>                               ΚΑΛΗΜΕΡΑ!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Elisavet</dc:creator>
  <cp:lastModifiedBy>Lenovo</cp:lastModifiedBy>
  <cp:revision>7</cp:revision>
  <dcterms:created xsi:type="dcterms:W3CDTF">2020-05-03T14:15:32Z</dcterms:created>
  <dcterms:modified xsi:type="dcterms:W3CDTF">2020-05-05T16:21:02Z</dcterms:modified>
</cp:coreProperties>
</file>