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2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6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2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4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0EB-9070-4F4E-800A-7667054E919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0B9B-3FE4-407C-A747-CFC8ABE04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1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berkid.gov.gr/%ce%b2%cf%81%ce%b5%cf%82-%cf%84%ce%b1-%cf%86%cf%81%ce%bf%cf%8d%cf%84%ce%b1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01489"/>
            <a:ext cx="9144000" cy="2387600"/>
          </a:xfrm>
        </p:spPr>
        <p:txBody>
          <a:bodyPr>
            <a:normAutofit/>
          </a:bodyPr>
          <a:lstStyle/>
          <a:p>
            <a:r>
              <a:rPr lang="el-GR" sz="7200" b="1" i="1" u="sng" dirty="0" smtClean="0">
                <a:solidFill>
                  <a:schemeClr val="accent6">
                    <a:lumMod val="75000"/>
                  </a:schemeClr>
                </a:solidFill>
              </a:rPr>
              <a:t>ΠΑΙΧΝΙΔΙ ΜΝΗΜΗΣ</a:t>
            </a:r>
            <a:endParaRPr lang="en-US" sz="7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  <a:hlinkClick r:id="rId2"/>
              </a:rPr>
              <a:t>https://www.cyberkid.gov.gr/%ce%b2%cf%81%ce%b5%cf%82-%cf%84%ce%b1-%cf%86%cf%81%ce%bf%cf%8d%cf%84%ce%b1/</a:t>
            </a:r>
            <a:endParaRPr lang="en-US" dirty="0">
              <a:effectLst>
                <a:outerShdw blurRad="50800" dist="50800" dir="5400000" algn="ctr" rotWithShape="0">
                  <a:schemeClr val="accent6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Cloud 4"/>
          <p:cNvSpPr/>
          <p:nvPr/>
        </p:nvSpPr>
        <p:spPr>
          <a:xfrm>
            <a:off x="7118253" y="4909625"/>
            <a:ext cx="5073748" cy="1786597"/>
          </a:xfrm>
          <a:prstGeom prst="cloud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ΒΙΚΥ ΔΟΝΤΑ</a:t>
            </a:r>
          </a:p>
          <a:p>
            <a:pPr algn="ctr"/>
            <a:r>
              <a:rPr lang="el-GR" dirty="0" smtClean="0"/>
              <a:t>ΖΑΧΑΡΙΑΔΗ ΕΛΙΣΣΑΒΕΤ</a:t>
            </a:r>
          </a:p>
          <a:p>
            <a:pPr algn="ctr"/>
            <a:r>
              <a:rPr lang="el-GR" dirty="0" smtClean="0"/>
              <a:t>ΕΒΠ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0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ΠΑΙΧΝΙΔΙ ΜΝΗΜΗΣ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Elisavet</dc:creator>
  <cp:lastModifiedBy>Elisavet</cp:lastModifiedBy>
  <cp:revision>2</cp:revision>
  <dcterms:created xsi:type="dcterms:W3CDTF">2020-05-14T18:13:55Z</dcterms:created>
  <dcterms:modified xsi:type="dcterms:W3CDTF">2020-05-14T18:15:22Z</dcterms:modified>
</cp:coreProperties>
</file>