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4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1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9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129B-4D9F-4B86-8133-D5B05530ADF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AA04-82C3-4D08-A024-14C5E585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1436365/%ce%b7%ce%bb%ce%b9%ce%b1%ce%ba%cf%8c-%cf%83%cf%8d%cf%83%cf%84%ce%b7%ce%bc%ce%b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n>
                  <a:solidFill>
                    <a:schemeClr val="tx1">
                      <a:alpha val="0"/>
                    </a:schemeClr>
                  </a:solidFill>
                </a:ln>
              </a:rPr>
              <a:t>ΠΑΜΕ ΝΑ ΓΝΩΡΙΣΟΥΜΕ ΤΟΥΣ </a:t>
            </a:r>
            <a:r>
              <a:rPr lang="el-GR" b="1" dirty="0" smtClean="0">
                <a:ln>
                  <a:solidFill>
                    <a:schemeClr val="tx1">
                      <a:alpha val="0"/>
                    </a:schemeClr>
                  </a:solidFill>
                </a:ln>
              </a:rPr>
              <a:t>ΠΛΑΝΗΤΕΣ</a:t>
            </a:r>
            <a:endParaRPr lang="en-US" b="1" dirty="0">
              <a:ln>
                <a:solidFill>
                  <a:schemeClr val="tx1">
                    <a:alpha val="0"/>
                  </a:schemeClr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Πάτησε τον παρακάτω σύνδεσμο και ξεκινάμε!!!</a:t>
            </a:r>
            <a:endParaRPr lang="el-GR" dirty="0" smtClean="0"/>
          </a:p>
          <a:p>
            <a:endParaRPr lang="el-GR" dirty="0"/>
          </a:p>
          <a:p>
            <a:r>
              <a:rPr lang="en-US" dirty="0" smtClean="0">
                <a:hlinkClick r:id="rId3"/>
              </a:rPr>
              <a:t>https://wordwall.net/resource/1436365/%ce%b7%ce%bb%ce%b9%ce%b1%ce%ba%cf%8c-%cf%83%cf%8d%cf%83%cf%84%ce%b7%ce%bc%ce%b1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12727" y="5694218"/>
            <a:ext cx="3726873" cy="955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ΔΟΝΤΑ ΒΙΚΥ</a:t>
            </a:r>
          </a:p>
          <a:p>
            <a:pPr algn="ctr"/>
            <a:r>
              <a:rPr lang="el-GR" dirty="0" smtClean="0"/>
              <a:t>ΖΑΧΑΡΙΑΔΗ ΕΛΙΣΣΑΒΕΤ</a:t>
            </a:r>
          </a:p>
          <a:p>
            <a:pPr algn="ctr"/>
            <a:r>
              <a:rPr lang="el-GR" dirty="0" smtClean="0"/>
              <a:t>ΕΒΠ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Προσαρμογή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ΠΑΜΕ ΝΑ ΓΝΩΡΙΣΟΥΜΕ ΤΟΥΣ ΠΛΑΝΗΤΕΣ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ΠΑΜΕ ΝΑ ΓΝΩΡΙΣΟΥΜΕ ΤΟΥΣ ΠΛΑΝΗΤΕΣ??</dc:title>
  <dc:creator>Elisavet</dc:creator>
  <cp:lastModifiedBy>Lenovo</cp:lastModifiedBy>
  <cp:revision>4</cp:revision>
  <dcterms:created xsi:type="dcterms:W3CDTF">2020-05-06T11:02:43Z</dcterms:created>
  <dcterms:modified xsi:type="dcterms:W3CDTF">2020-05-09T07:30:20Z</dcterms:modified>
</cp:coreProperties>
</file>